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60" r:id="rId4"/>
    <p:sldId id="257" r:id="rId5"/>
    <p:sldId id="259" r:id="rId6"/>
    <p:sldId id="261" r:id="rId7"/>
    <p:sldId id="262" r:id="rId8"/>
    <p:sldId id="271" r:id="rId9"/>
    <p:sldId id="273" r:id="rId10"/>
    <p:sldId id="272" r:id="rId11"/>
    <p:sldId id="263" r:id="rId12"/>
    <p:sldId id="264" r:id="rId13"/>
    <p:sldId id="265" r:id="rId14"/>
    <p:sldId id="266" r:id="rId15"/>
    <p:sldId id="275" r:id="rId16"/>
    <p:sldId id="270" r:id="rId17"/>
    <p:sldId id="267" r:id="rId18"/>
    <p:sldId id="268" r:id="rId19"/>
    <p:sldId id="276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2CDED027-C43D-48A8-8E89-BF65D421590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F67E4BC-956C-47C9-B59E-5DDC5CAFDEF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D027-C43D-48A8-8E89-BF65D421590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E4BC-956C-47C9-B59E-5DDC5CAFDE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D027-C43D-48A8-8E89-BF65D421590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E4BC-956C-47C9-B59E-5DDC5CAFDE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D027-C43D-48A8-8E89-BF65D421590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E4BC-956C-47C9-B59E-5DDC5CAFDE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D027-C43D-48A8-8E89-BF65D421590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E4BC-956C-47C9-B59E-5DDC5CAFDE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D027-C43D-48A8-8E89-BF65D421590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E4BC-956C-47C9-B59E-5DDC5CAFDE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D027-C43D-48A8-8E89-BF65D421590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E4BC-956C-47C9-B59E-5DDC5CAFDEF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D027-C43D-48A8-8E89-BF65D421590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E4BC-956C-47C9-B59E-5DDC5CAFDE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D027-C43D-48A8-8E89-BF65D421590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E4BC-956C-47C9-B59E-5DDC5CAFDE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D027-C43D-48A8-8E89-BF65D421590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E4BC-956C-47C9-B59E-5DDC5CAFDE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D027-C43D-48A8-8E89-BF65D421590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E4BC-956C-47C9-B59E-5DDC5CAFDE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CDED027-C43D-48A8-8E89-BF65D421590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8F67E4BC-956C-47C9-B59E-5DDC5CAFDE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ysleep.med.harvard.edu/healthy/matters/benefits-of-sleep/learning-memory" TargetMode="External"/><Relationship Id="rId2" Type="http://schemas.openxmlformats.org/officeDocument/2006/relationships/hyperlink" Target="https://www.youtube.com/watch?v=ObuaXhtKbV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dallegar@parker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Rhythms and Routines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Revise Schedule as Necessary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are consistently skipping a task or are unproductive---change it!</a:t>
            </a:r>
          </a:p>
          <a:p>
            <a:r>
              <a:rPr lang="en-US" dirty="0" smtClean="0"/>
              <a:t>Don’t let school rule your time, you rule your time and you just incorporate school in that.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completing tasks</a:t>
            </a:r>
          </a:p>
          <a:p>
            <a:r>
              <a:rPr lang="en-US" dirty="0" smtClean="0"/>
              <a:t>For sticking to schedule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Time </a:t>
            </a:r>
            <a:r>
              <a:rPr lang="en-US" dirty="0"/>
              <a:t>S</a:t>
            </a:r>
            <a:r>
              <a:rPr lang="en-US" dirty="0" smtClean="0"/>
              <a:t>uckers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“Stay Focused” Program</a:t>
            </a:r>
          </a:p>
          <a:p>
            <a:r>
              <a:rPr lang="en-US" dirty="0" smtClean="0"/>
              <a:t>Shut off devices until you satisfied with your day</a:t>
            </a:r>
            <a:r>
              <a:rPr lang="en-US" dirty="0"/>
              <a:t> </a:t>
            </a:r>
            <a:r>
              <a:rPr lang="en-US" dirty="0" smtClean="0"/>
              <a:t>and to do list</a:t>
            </a:r>
          </a:p>
          <a:p>
            <a:r>
              <a:rPr lang="en-US" dirty="0" smtClean="0"/>
              <a:t>Cancel cable</a:t>
            </a:r>
          </a:p>
          <a:p>
            <a:r>
              <a:rPr lang="en-US" dirty="0" smtClean="0"/>
              <a:t>Make commute time intentional	</a:t>
            </a:r>
          </a:p>
          <a:p>
            <a:pPr lvl="1"/>
            <a:r>
              <a:rPr lang="en-US" dirty="0" smtClean="0"/>
              <a:t>Audio flashcards</a:t>
            </a:r>
          </a:p>
          <a:p>
            <a:pPr lvl="1"/>
            <a:r>
              <a:rPr lang="en-US" dirty="0" smtClean="0"/>
              <a:t>Philosophy CD</a:t>
            </a:r>
          </a:p>
          <a:p>
            <a:pPr lvl="1"/>
            <a:r>
              <a:rPr lang="en-US" dirty="0" smtClean="0"/>
              <a:t>Relaxing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1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you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Attend a club- Look down in Donovan</a:t>
            </a:r>
          </a:p>
          <a:p>
            <a:r>
              <a:rPr lang="en-US" dirty="0" smtClean="0"/>
              <a:t>Philosophy Night- September 29</a:t>
            </a:r>
            <a:r>
              <a:rPr lang="en-US" baseline="30000" dirty="0" smtClean="0"/>
              <a:t>th</a:t>
            </a:r>
            <a:r>
              <a:rPr lang="en-US" dirty="0" smtClean="0"/>
              <a:t> evening</a:t>
            </a:r>
          </a:p>
          <a:p>
            <a:r>
              <a:rPr lang="en-US" dirty="0" smtClean="0"/>
              <a:t>Science Night- October 13</a:t>
            </a:r>
            <a:r>
              <a:rPr lang="en-US" baseline="30000" dirty="0" smtClean="0"/>
              <a:t>th</a:t>
            </a:r>
            <a:r>
              <a:rPr lang="en-US" dirty="0" smtClean="0"/>
              <a:t> evening</a:t>
            </a:r>
          </a:p>
          <a:p>
            <a:r>
              <a:rPr lang="en-US" dirty="0" smtClean="0"/>
              <a:t>Adjust-a-thon- December 1</a:t>
            </a:r>
            <a:r>
              <a:rPr lang="en-US" baseline="30000" dirty="0" smtClean="0"/>
              <a:t>st</a:t>
            </a:r>
            <a:r>
              <a:rPr lang="en-US" dirty="0" smtClean="0"/>
              <a:t>  evening</a:t>
            </a:r>
          </a:p>
          <a:p>
            <a:r>
              <a:rPr lang="en-US" dirty="0" smtClean="0"/>
              <a:t>Business Night- November 18</a:t>
            </a:r>
            <a:r>
              <a:rPr lang="en-US" baseline="30000" dirty="0" smtClean="0"/>
              <a:t>th</a:t>
            </a:r>
            <a:r>
              <a:rPr lang="en-US" dirty="0" smtClean="0"/>
              <a:t> 1-3 pm</a:t>
            </a:r>
          </a:p>
          <a:p>
            <a:r>
              <a:rPr lang="en-US" dirty="0" smtClean="0"/>
              <a:t>Read the green books</a:t>
            </a:r>
          </a:p>
          <a:p>
            <a:r>
              <a:rPr lang="en-US" dirty="0" smtClean="0"/>
              <a:t>Go to free seminars</a:t>
            </a:r>
          </a:p>
          <a:p>
            <a:r>
              <a:rPr lang="en-US" dirty="0" smtClean="0"/>
              <a:t>Talk to upper </a:t>
            </a:r>
            <a:r>
              <a:rPr lang="en-US" dirty="0" err="1" smtClean="0"/>
              <a:t>tris</a:t>
            </a:r>
            <a:endParaRPr lang="en-US" dirty="0" smtClean="0"/>
          </a:p>
          <a:p>
            <a:r>
              <a:rPr lang="en-US" dirty="0" smtClean="0"/>
              <a:t>Observe clinics now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3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the Monsters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Feeling of defeat</a:t>
            </a:r>
          </a:p>
          <a:p>
            <a:r>
              <a:rPr lang="en-US" dirty="0" smtClean="0"/>
              <a:t>Negativity</a:t>
            </a:r>
          </a:p>
          <a:p>
            <a:r>
              <a:rPr lang="en-US" dirty="0" smtClean="0"/>
              <a:t>Unhealthy habits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</a:t>
            </a:r>
            <a:r>
              <a:rPr lang="en-US" dirty="0"/>
              <a:t>Y</a:t>
            </a:r>
            <a:r>
              <a:rPr lang="en-US" dirty="0" smtClean="0"/>
              <a:t>ou Sleep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www.youtube.com/watch?v=ObuaXhtKbVY</a:t>
            </a:r>
            <a:endParaRPr lang="en-US" dirty="0" smtClean="0"/>
          </a:p>
          <a:p>
            <a:r>
              <a:rPr lang="en-US" dirty="0" smtClean="0"/>
              <a:t>“Without </a:t>
            </a:r>
            <a:r>
              <a:rPr lang="en-US" dirty="0"/>
              <a:t>adequate sleep and rest, over-worked neurons can no longer function to coordinate information properly, and we lose our ability to access previously learned information. </a:t>
            </a:r>
            <a:r>
              <a:rPr lang="en-US" dirty="0" smtClean="0"/>
              <a:t>”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healthysleep.med.harvard.edu/healthy/matters/benefits-of-sleep/learning-memory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5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Depression/Burnout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person has only so much mental and emotional energy to expend</a:t>
            </a:r>
          </a:p>
          <a:p>
            <a:r>
              <a:rPr lang="en-US" dirty="0" smtClean="0"/>
              <a:t>If you overspend and deplete your energy resources you will be unable to function adequately </a:t>
            </a:r>
            <a:r>
              <a:rPr lang="en-US" u="sng" dirty="0" smtClean="0"/>
              <a:t>until you replenish mental and emotional energy</a:t>
            </a:r>
            <a:endParaRPr lang="en-US" dirty="0" smtClean="0"/>
          </a:p>
          <a:p>
            <a:endParaRPr lang="en-US" u="sng" dirty="0"/>
          </a:p>
          <a:p>
            <a:r>
              <a:rPr lang="en-US" u="sng" dirty="0" smtClean="0"/>
              <a:t>Zero balance= burnout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goals</a:t>
            </a:r>
          </a:p>
          <a:p>
            <a:r>
              <a:rPr lang="en-US" dirty="0" smtClean="0"/>
              <a:t>Keep them visible</a:t>
            </a:r>
          </a:p>
          <a:p>
            <a:r>
              <a:rPr lang="en-US" dirty="0" smtClean="0"/>
              <a:t>Use them to keep you on task</a:t>
            </a:r>
          </a:p>
          <a:p>
            <a:r>
              <a:rPr lang="en-US" dirty="0" smtClean="0"/>
              <a:t>Remember the big goal.. You are going to make a huge difference in people’s lives. Learn as much as you can now for your patients, not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Debrief this week</a:t>
            </a:r>
          </a:p>
          <a:p>
            <a:r>
              <a:rPr lang="en-US" dirty="0" smtClean="0"/>
              <a:t>Figure out your planner and schedule</a:t>
            </a:r>
          </a:p>
          <a:p>
            <a:r>
              <a:rPr lang="en-US" dirty="0" smtClean="0"/>
              <a:t>Reward yourself after this week</a:t>
            </a:r>
          </a:p>
          <a:p>
            <a:r>
              <a:rPr lang="en-US" dirty="0" smtClean="0"/>
              <a:t>Power up for the next 4 months. It is so doable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7467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Thank you so much for your attention… there are a lot of you and know how hard it is to stay focused!</a:t>
            </a:r>
          </a:p>
          <a:p>
            <a:r>
              <a:rPr lang="en-US" dirty="0" smtClean="0"/>
              <a:t>I appreciate it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Deanna </a:t>
            </a:r>
            <a:r>
              <a:rPr lang="en-US" dirty="0" err="1" smtClean="0">
                <a:sym typeface="Wingdings" panose="05000000000000000000" pitchFamily="2" charset="2"/>
              </a:rPr>
              <a:t>Allegar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  <a:hlinkClick r:id="rId2"/>
              </a:rPr>
              <a:t>dallegar@parker.edu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Tutor times: Contact me because I am flexible with these times.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Tuesday and Thursdays 12-1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Reviews are normally 11-1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40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1000"/>
            <a:ext cx="4406793" cy="5532438"/>
          </a:xfrm>
        </p:spPr>
      </p:pic>
    </p:spTree>
    <p:extLst>
      <p:ext uri="{BB962C8B-B14F-4D97-AF65-F5344CB8AC3E}">
        <p14:creationId xmlns:p14="http://schemas.microsoft.com/office/powerpoint/2010/main" val="144407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a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or paper… Whatever works for you!</a:t>
            </a:r>
          </a:p>
          <a:p>
            <a:r>
              <a:rPr lang="en-US" dirty="0" smtClean="0"/>
              <a:t>Keep handy—within view</a:t>
            </a:r>
          </a:p>
          <a:p>
            <a:r>
              <a:rPr lang="en-US" dirty="0" smtClean="0"/>
              <a:t>Free planner on campus</a:t>
            </a:r>
          </a:p>
          <a:p>
            <a:r>
              <a:rPr lang="en-US" dirty="0" smtClean="0"/>
              <a:t>Get all exams, breaks, projects, quizzes in that planner pronto</a:t>
            </a:r>
          </a:p>
          <a:p>
            <a:r>
              <a:rPr lang="en-US" dirty="0" smtClean="0"/>
              <a:t>Add tasks as the day goes on… try to make it a habit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Your </a:t>
            </a:r>
            <a:r>
              <a:rPr lang="en-US" dirty="0"/>
              <a:t>T</a:t>
            </a:r>
            <a:r>
              <a:rPr lang="en-US" dirty="0" smtClean="0"/>
              <a:t>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how much time you have</a:t>
            </a:r>
          </a:p>
          <a:p>
            <a:pPr lvl="1"/>
            <a:r>
              <a:rPr lang="en-US" dirty="0" smtClean="0"/>
              <a:t>Detailed calendar</a:t>
            </a:r>
          </a:p>
          <a:p>
            <a:pPr lvl="1"/>
            <a:r>
              <a:rPr lang="en-US" dirty="0" smtClean="0"/>
              <a:t>Include all activities</a:t>
            </a:r>
          </a:p>
          <a:p>
            <a:pPr lvl="1"/>
            <a:r>
              <a:rPr lang="en-US" dirty="0" smtClean="0"/>
              <a:t>Include free time	</a:t>
            </a:r>
          </a:p>
          <a:p>
            <a:r>
              <a:rPr lang="en-US" dirty="0" smtClean="0"/>
              <a:t>Look at time available</a:t>
            </a:r>
          </a:p>
          <a:p>
            <a:r>
              <a:rPr lang="en-US" dirty="0" smtClean="0"/>
              <a:t>Choose how you want to spend each hour</a:t>
            </a:r>
          </a:p>
          <a:p>
            <a:r>
              <a:rPr lang="en-US" dirty="0" smtClean="0"/>
              <a:t>Keep your schedule handy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To-do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Everyday there are things to be done…get it done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r>
              <a:rPr lang="en-US" dirty="0" smtClean="0"/>
              <a:t>Prioritize the tasks	</a:t>
            </a:r>
          </a:p>
          <a:p>
            <a:r>
              <a:rPr lang="en-US" dirty="0" smtClean="0"/>
              <a:t>Check off when completed</a:t>
            </a:r>
          </a:p>
          <a:p>
            <a:r>
              <a:rPr lang="en-US" dirty="0" smtClean="0"/>
              <a:t>Have a due date for each item (if necessary)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time across week</a:t>
            </a:r>
          </a:p>
          <a:p>
            <a:r>
              <a:rPr lang="en-US" dirty="0" smtClean="0"/>
              <a:t>Include every course</a:t>
            </a:r>
          </a:p>
          <a:p>
            <a:r>
              <a:rPr lang="en-US" dirty="0" smtClean="0"/>
              <a:t>Differentiate small and large tasks</a:t>
            </a:r>
          </a:p>
          <a:p>
            <a:r>
              <a:rPr lang="en-US" dirty="0" smtClean="0"/>
              <a:t>Be realistic</a:t>
            </a:r>
          </a:p>
          <a:p>
            <a:r>
              <a:rPr lang="en-US" dirty="0" smtClean="0"/>
              <a:t>Make Parker time like a work week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Ahead for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clothes out night before</a:t>
            </a:r>
          </a:p>
          <a:p>
            <a:r>
              <a:rPr lang="en-US" dirty="0" smtClean="0"/>
              <a:t>Have meals made ahead</a:t>
            </a:r>
          </a:p>
          <a:p>
            <a:r>
              <a:rPr lang="en-US" dirty="0" smtClean="0"/>
              <a:t>Only carry what you need</a:t>
            </a:r>
          </a:p>
          <a:p>
            <a:r>
              <a:rPr lang="en-US" dirty="0" smtClean="0"/>
              <a:t>Look at your to do list in he morning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Time </a:t>
            </a:r>
            <a:r>
              <a:rPr lang="en-US" dirty="0"/>
              <a:t>R</a:t>
            </a:r>
            <a:r>
              <a:rPr lang="en-US" dirty="0" smtClean="0"/>
              <a:t>ealistic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School is not torture… if you handle it properly.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90800"/>
            <a:ext cx="320948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 Partner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are not a planner, get someone to help you.</a:t>
            </a:r>
          </a:p>
          <a:p>
            <a:r>
              <a:rPr lang="en-US" dirty="0" smtClean="0"/>
              <a:t>Utilize </a:t>
            </a:r>
            <a:r>
              <a:rPr lang="en-US" dirty="0" err="1" smtClean="0"/>
              <a:t>facebook</a:t>
            </a:r>
            <a:r>
              <a:rPr lang="en-US" dirty="0" smtClean="0"/>
              <a:t> as a reminder board for you and your class</a:t>
            </a:r>
          </a:p>
          <a:p>
            <a:r>
              <a:rPr lang="en-US" dirty="0" smtClean="0"/>
              <a:t>Talk to one another and if you are unsure of a due date or an assignment, e-mail the professor so there is no confusion.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183</TotalTime>
  <Words>529</Words>
  <Application>Microsoft Office PowerPoint</Application>
  <PresentationFormat>On-screen Show (4:3)</PresentationFormat>
  <Paragraphs>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Bradley Hand ITC TT-Bold</vt:lpstr>
      <vt:lpstr>Cambria</vt:lpstr>
      <vt:lpstr>Rage Italic</vt:lpstr>
      <vt:lpstr>Wingdings</vt:lpstr>
      <vt:lpstr>Sketchbook</vt:lpstr>
      <vt:lpstr>Time Management</vt:lpstr>
      <vt:lpstr>PowerPoint Presentation</vt:lpstr>
      <vt:lpstr>Get a Calendar</vt:lpstr>
      <vt:lpstr>Budget Your Time</vt:lpstr>
      <vt:lpstr>To-do list</vt:lpstr>
      <vt:lpstr>Study Time</vt:lpstr>
      <vt:lpstr>Plan Ahead for the Day</vt:lpstr>
      <vt:lpstr>Make Time Realistic</vt:lpstr>
      <vt:lpstr>Accountability Partner</vt:lpstr>
      <vt:lpstr>Revise Schedule as Necessary</vt:lpstr>
      <vt:lpstr>Reward Self</vt:lpstr>
      <vt:lpstr>Reduce Time Suckers</vt:lpstr>
      <vt:lpstr>Why are you here?</vt:lpstr>
      <vt:lpstr>Avoid the Monsters</vt:lpstr>
      <vt:lpstr>Make Sure You Sleep</vt:lpstr>
      <vt:lpstr>Depression/Burnout</vt:lpstr>
      <vt:lpstr>Goals</vt:lpstr>
      <vt:lpstr>1st Week</vt:lpstr>
      <vt:lpstr>PowerPoint Presentation</vt:lpstr>
    </vt:vector>
  </TitlesOfParts>
  <Company>Parker College of Chiropractic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</dc:title>
  <dc:creator>Jacquelyn Elbel</dc:creator>
  <cp:lastModifiedBy>Jacquelyn Elbel</cp:lastModifiedBy>
  <cp:revision>15</cp:revision>
  <cp:lastPrinted>2014-05-21T15:54:08Z</cp:lastPrinted>
  <dcterms:created xsi:type="dcterms:W3CDTF">2014-05-21T15:08:26Z</dcterms:created>
  <dcterms:modified xsi:type="dcterms:W3CDTF">2016-09-21T19:49:09Z</dcterms:modified>
</cp:coreProperties>
</file>