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3" r:id="rId3"/>
    <p:sldId id="257" r:id="rId4"/>
    <p:sldId id="258" r:id="rId5"/>
    <p:sldId id="29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99" r:id="rId17"/>
    <p:sldId id="274" r:id="rId18"/>
    <p:sldId id="300" r:id="rId19"/>
    <p:sldId id="278" r:id="rId20"/>
    <p:sldId id="280" r:id="rId21"/>
    <p:sldId id="281" r:id="rId22"/>
    <p:sldId id="297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CE51B-AE5B-4F96-84EF-4B611BD9D44D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F10EC11-29EC-4FBE-BF28-062E72568ECE}">
      <dgm:prSet phldrT="[Text]"/>
      <dgm:spPr/>
      <dgm:t>
        <a:bodyPr/>
        <a:lstStyle/>
        <a:p>
          <a:pPr algn="ctr"/>
          <a:r>
            <a:rPr lang="en-US" dirty="0" smtClean="0"/>
            <a:t>Matter</a:t>
          </a:r>
          <a:endParaRPr lang="en-US" dirty="0"/>
        </a:p>
      </dgm:t>
    </dgm:pt>
    <dgm:pt modelId="{EA8FCE35-BAD6-4A15-BBB7-AF7CCDFB13C3}" type="parTrans" cxnId="{C46CD321-82D6-448D-86D9-C32B700E313A}">
      <dgm:prSet/>
      <dgm:spPr/>
      <dgm:t>
        <a:bodyPr/>
        <a:lstStyle/>
        <a:p>
          <a:pPr algn="ctr"/>
          <a:endParaRPr lang="en-US"/>
        </a:p>
      </dgm:t>
    </dgm:pt>
    <dgm:pt modelId="{AA6154D7-F4A7-45B2-901B-04A07A5D405D}" type="sibTrans" cxnId="{C46CD321-82D6-448D-86D9-C32B700E313A}">
      <dgm:prSet/>
      <dgm:spPr/>
      <dgm:t>
        <a:bodyPr/>
        <a:lstStyle/>
        <a:p>
          <a:pPr algn="ctr"/>
          <a:endParaRPr lang="en-US"/>
        </a:p>
      </dgm:t>
    </dgm:pt>
    <dgm:pt modelId="{A96F3509-C755-4BAA-8C84-A45A61A141D6}">
      <dgm:prSet phldrT="[Text]"/>
      <dgm:spPr/>
      <dgm:t>
        <a:bodyPr/>
        <a:lstStyle/>
        <a:p>
          <a:pPr algn="ctr"/>
          <a:r>
            <a:rPr lang="en-US" dirty="0" smtClean="0"/>
            <a:t>Pure Substance</a:t>
          </a:r>
          <a:endParaRPr lang="en-US" dirty="0"/>
        </a:p>
      </dgm:t>
    </dgm:pt>
    <dgm:pt modelId="{E9CED90C-5A26-4380-BE2F-FDFFD2CD5740}" type="parTrans" cxnId="{B321276C-3341-414A-A71E-33FC54E999F5}">
      <dgm:prSet/>
      <dgm:spPr/>
      <dgm:t>
        <a:bodyPr/>
        <a:lstStyle/>
        <a:p>
          <a:pPr algn="ctr"/>
          <a:endParaRPr lang="en-US"/>
        </a:p>
      </dgm:t>
    </dgm:pt>
    <dgm:pt modelId="{69F3A5B4-35CB-489B-BC75-5080AD7C1629}" type="sibTrans" cxnId="{B321276C-3341-414A-A71E-33FC54E999F5}">
      <dgm:prSet/>
      <dgm:spPr/>
      <dgm:t>
        <a:bodyPr/>
        <a:lstStyle/>
        <a:p>
          <a:pPr algn="ctr"/>
          <a:endParaRPr lang="en-US"/>
        </a:p>
      </dgm:t>
    </dgm:pt>
    <dgm:pt modelId="{3F5060A2-F058-47CF-84D0-AF41748F896A}">
      <dgm:prSet phldrT="[Text]"/>
      <dgm:spPr/>
      <dgm:t>
        <a:bodyPr/>
        <a:lstStyle/>
        <a:p>
          <a:pPr algn="ctr"/>
          <a:r>
            <a:rPr lang="en-US" dirty="0" smtClean="0"/>
            <a:t>Element </a:t>
          </a:r>
          <a:endParaRPr lang="en-US" dirty="0"/>
        </a:p>
      </dgm:t>
    </dgm:pt>
    <dgm:pt modelId="{5E4E56D7-2A09-42C9-ABA1-CFA6FF1E654E}" type="parTrans" cxnId="{11E6D805-109C-4FC7-997B-AFD6F39451C7}">
      <dgm:prSet/>
      <dgm:spPr/>
      <dgm:t>
        <a:bodyPr/>
        <a:lstStyle/>
        <a:p>
          <a:pPr algn="ctr"/>
          <a:endParaRPr lang="en-US"/>
        </a:p>
      </dgm:t>
    </dgm:pt>
    <dgm:pt modelId="{2BDBACB3-A8D0-4F59-A875-DD092A54EF65}" type="sibTrans" cxnId="{11E6D805-109C-4FC7-997B-AFD6F39451C7}">
      <dgm:prSet/>
      <dgm:spPr/>
      <dgm:t>
        <a:bodyPr/>
        <a:lstStyle/>
        <a:p>
          <a:pPr algn="ctr"/>
          <a:endParaRPr lang="en-US"/>
        </a:p>
      </dgm:t>
    </dgm:pt>
    <dgm:pt modelId="{6AAB4070-F0EB-4145-9BB0-31307B55DE02}">
      <dgm:prSet phldrT="[Text]"/>
      <dgm:spPr/>
      <dgm:t>
        <a:bodyPr/>
        <a:lstStyle/>
        <a:p>
          <a:pPr algn="ctr"/>
          <a:r>
            <a:rPr lang="en-US" dirty="0" smtClean="0"/>
            <a:t>Compound</a:t>
          </a:r>
          <a:endParaRPr lang="en-US" dirty="0"/>
        </a:p>
      </dgm:t>
    </dgm:pt>
    <dgm:pt modelId="{1590D7F2-17AA-4CEF-9AA0-593E8E4BE9DD}" type="parTrans" cxnId="{F67F12D2-DBB2-4AE5-94D4-DE56754EA379}">
      <dgm:prSet/>
      <dgm:spPr/>
      <dgm:t>
        <a:bodyPr/>
        <a:lstStyle/>
        <a:p>
          <a:pPr algn="ctr"/>
          <a:endParaRPr lang="en-US"/>
        </a:p>
      </dgm:t>
    </dgm:pt>
    <dgm:pt modelId="{B0A0D905-2D13-45F5-9C7F-B3C34FA66A89}" type="sibTrans" cxnId="{F67F12D2-DBB2-4AE5-94D4-DE56754EA379}">
      <dgm:prSet/>
      <dgm:spPr/>
      <dgm:t>
        <a:bodyPr/>
        <a:lstStyle/>
        <a:p>
          <a:pPr algn="ctr"/>
          <a:endParaRPr lang="en-US"/>
        </a:p>
      </dgm:t>
    </dgm:pt>
    <dgm:pt modelId="{A90D50DB-E68E-407C-AA49-9E5960E948C1}">
      <dgm:prSet phldrT="[Text]"/>
      <dgm:spPr/>
      <dgm:t>
        <a:bodyPr/>
        <a:lstStyle/>
        <a:p>
          <a:pPr algn="ctr"/>
          <a:r>
            <a:rPr lang="en-US" dirty="0" smtClean="0"/>
            <a:t>Mixture</a:t>
          </a:r>
          <a:endParaRPr lang="en-US" dirty="0"/>
        </a:p>
      </dgm:t>
    </dgm:pt>
    <dgm:pt modelId="{812EA44E-4A1D-4FA1-92CF-0F1027954E11}" type="parTrans" cxnId="{54A992CC-BCD4-4667-B4FD-3A1897B8F773}">
      <dgm:prSet/>
      <dgm:spPr/>
      <dgm:t>
        <a:bodyPr/>
        <a:lstStyle/>
        <a:p>
          <a:pPr algn="ctr"/>
          <a:endParaRPr lang="en-US"/>
        </a:p>
      </dgm:t>
    </dgm:pt>
    <dgm:pt modelId="{6A85CF65-D476-4D9D-8247-F3D36346D3AD}" type="sibTrans" cxnId="{54A992CC-BCD4-4667-B4FD-3A1897B8F773}">
      <dgm:prSet/>
      <dgm:spPr/>
      <dgm:t>
        <a:bodyPr/>
        <a:lstStyle/>
        <a:p>
          <a:pPr algn="ctr"/>
          <a:endParaRPr lang="en-US"/>
        </a:p>
      </dgm:t>
    </dgm:pt>
    <dgm:pt modelId="{DE05461F-B5C8-4D25-9790-654412B4A48F}">
      <dgm:prSet phldrT="[Text]"/>
      <dgm:spPr/>
      <dgm:t>
        <a:bodyPr/>
        <a:lstStyle/>
        <a:p>
          <a:pPr algn="ctr"/>
          <a:r>
            <a:rPr lang="en-US" dirty="0" smtClean="0"/>
            <a:t>Heterogeneous</a:t>
          </a:r>
          <a:endParaRPr lang="en-US" dirty="0"/>
        </a:p>
      </dgm:t>
    </dgm:pt>
    <dgm:pt modelId="{338180D7-25D2-4E88-BAD7-15A9D1B5B2B6}" type="parTrans" cxnId="{75B6ED73-9033-40FF-8761-6A0ED702C26A}">
      <dgm:prSet/>
      <dgm:spPr/>
      <dgm:t>
        <a:bodyPr/>
        <a:lstStyle/>
        <a:p>
          <a:pPr algn="ctr"/>
          <a:endParaRPr lang="en-US"/>
        </a:p>
      </dgm:t>
    </dgm:pt>
    <dgm:pt modelId="{2BE979F8-52A1-4F4A-9230-94776AB81F31}" type="sibTrans" cxnId="{75B6ED73-9033-40FF-8761-6A0ED702C26A}">
      <dgm:prSet/>
      <dgm:spPr/>
      <dgm:t>
        <a:bodyPr/>
        <a:lstStyle/>
        <a:p>
          <a:pPr algn="ctr"/>
          <a:endParaRPr lang="en-US"/>
        </a:p>
      </dgm:t>
    </dgm:pt>
    <dgm:pt modelId="{6DAAD3C6-FC65-4E94-B205-FF40CBB78079}">
      <dgm:prSet phldrT="[Text]"/>
      <dgm:spPr/>
      <dgm:t>
        <a:bodyPr/>
        <a:lstStyle/>
        <a:p>
          <a:pPr algn="ctr"/>
          <a:r>
            <a:rPr lang="en-US" dirty="0" smtClean="0"/>
            <a:t>Homogeneous</a:t>
          </a:r>
          <a:endParaRPr lang="en-US" dirty="0"/>
        </a:p>
      </dgm:t>
    </dgm:pt>
    <dgm:pt modelId="{B7E1B991-235E-4AD0-ABF8-49EA55BE1C76}" type="parTrans" cxnId="{B61B8F5D-E7AF-4C65-BCEA-4047B60843B9}">
      <dgm:prSet/>
      <dgm:spPr/>
      <dgm:t>
        <a:bodyPr/>
        <a:lstStyle/>
        <a:p>
          <a:pPr algn="ctr"/>
          <a:endParaRPr lang="en-US"/>
        </a:p>
      </dgm:t>
    </dgm:pt>
    <dgm:pt modelId="{6388C323-EC02-4206-A218-C633B9025621}" type="sibTrans" cxnId="{B61B8F5D-E7AF-4C65-BCEA-4047B60843B9}">
      <dgm:prSet/>
      <dgm:spPr/>
      <dgm:t>
        <a:bodyPr/>
        <a:lstStyle/>
        <a:p>
          <a:pPr algn="ctr"/>
          <a:endParaRPr lang="en-US"/>
        </a:p>
      </dgm:t>
    </dgm:pt>
    <dgm:pt modelId="{25F7CEAA-E2DD-405E-8A82-78344F14DFAE}" type="pres">
      <dgm:prSet presAssocID="{9F5CE51B-AE5B-4F96-84EF-4B611BD9D4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12E119-0C39-4E43-A8DA-4CD9DFD193ED}" type="pres">
      <dgm:prSet presAssocID="{6F10EC11-29EC-4FBE-BF28-062E72568ECE}" presName="hierRoot1" presStyleCnt="0"/>
      <dgm:spPr/>
    </dgm:pt>
    <dgm:pt modelId="{AA647D6C-8030-4020-95DA-225F91174E13}" type="pres">
      <dgm:prSet presAssocID="{6F10EC11-29EC-4FBE-BF28-062E72568ECE}" presName="composite" presStyleCnt="0"/>
      <dgm:spPr/>
    </dgm:pt>
    <dgm:pt modelId="{46CC69EB-1B2A-4F91-908F-570AD3660B6D}" type="pres">
      <dgm:prSet presAssocID="{6F10EC11-29EC-4FBE-BF28-062E72568ECE}" presName="background" presStyleLbl="node0" presStyleIdx="0" presStyleCnt="1"/>
      <dgm:spPr/>
    </dgm:pt>
    <dgm:pt modelId="{4E8B238B-EC43-4F18-AE7B-1944940EBADA}" type="pres">
      <dgm:prSet presAssocID="{6F10EC11-29EC-4FBE-BF28-062E72568ECE}" presName="text" presStyleLbl="fgAcc0" presStyleIdx="0" presStyleCnt="1" custLinFactNeighborX="2614" custLinFactNeighborY="-7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12576D-D0DF-4C3A-A48F-834E718532DA}" type="pres">
      <dgm:prSet presAssocID="{6F10EC11-29EC-4FBE-BF28-062E72568ECE}" presName="hierChild2" presStyleCnt="0"/>
      <dgm:spPr/>
    </dgm:pt>
    <dgm:pt modelId="{B447F5E0-A9A4-4E3A-B2AA-E3E2A124C142}" type="pres">
      <dgm:prSet presAssocID="{E9CED90C-5A26-4380-BE2F-FDFFD2CD574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65EECCB-7AC6-41B7-9BDE-8FEB14C66E92}" type="pres">
      <dgm:prSet presAssocID="{A96F3509-C755-4BAA-8C84-A45A61A141D6}" presName="hierRoot2" presStyleCnt="0"/>
      <dgm:spPr/>
    </dgm:pt>
    <dgm:pt modelId="{22F8EF54-E3CF-4BCD-B161-A48E04DE4080}" type="pres">
      <dgm:prSet presAssocID="{A96F3509-C755-4BAA-8C84-A45A61A141D6}" presName="composite2" presStyleCnt="0"/>
      <dgm:spPr/>
    </dgm:pt>
    <dgm:pt modelId="{653635B7-48E8-488B-8B56-450A8D77945D}" type="pres">
      <dgm:prSet presAssocID="{A96F3509-C755-4BAA-8C84-A45A61A141D6}" presName="background2" presStyleLbl="node2" presStyleIdx="0" presStyleCnt="2"/>
      <dgm:spPr/>
    </dgm:pt>
    <dgm:pt modelId="{CB973E47-395A-4C5E-A8A4-A6DE25A54697}" type="pres">
      <dgm:prSet presAssocID="{A96F3509-C755-4BAA-8C84-A45A61A141D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8004C6-0697-4DE1-8555-954974815579}" type="pres">
      <dgm:prSet presAssocID="{A96F3509-C755-4BAA-8C84-A45A61A141D6}" presName="hierChild3" presStyleCnt="0"/>
      <dgm:spPr/>
    </dgm:pt>
    <dgm:pt modelId="{3F1D454A-9958-400B-9FF2-D8204B3B5421}" type="pres">
      <dgm:prSet presAssocID="{5E4E56D7-2A09-42C9-ABA1-CFA6FF1E654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1594C759-D881-48D2-B183-829AEF6D3E55}" type="pres">
      <dgm:prSet presAssocID="{3F5060A2-F058-47CF-84D0-AF41748F896A}" presName="hierRoot3" presStyleCnt="0"/>
      <dgm:spPr/>
    </dgm:pt>
    <dgm:pt modelId="{BBAE925A-1844-4298-908A-D8FE23E1670F}" type="pres">
      <dgm:prSet presAssocID="{3F5060A2-F058-47CF-84D0-AF41748F896A}" presName="composite3" presStyleCnt="0"/>
      <dgm:spPr/>
    </dgm:pt>
    <dgm:pt modelId="{372C3133-2064-487F-A070-7CA6F7FE84A2}" type="pres">
      <dgm:prSet presAssocID="{3F5060A2-F058-47CF-84D0-AF41748F896A}" presName="background3" presStyleLbl="node3" presStyleIdx="0" presStyleCnt="4"/>
      <dgm:spPr/>
    </dgm:pt>
    <dgm:pt modelId="{8189EE92-760C-44D7-B635-420BB4887A69}" type="pres">
      <dgm:prSet presAssocID="{3F5060A2-F058-47CF-84D0-AF41748F896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5673A9-F0FC-412C-8BF2-BECAB97671D1}" type="pres">
      <dgm:prSet presAssocID="{3F5060A2-F058-47CF-84D0-AF41748F896A}" presName="hierChild4" presStyleCnt="0"/>
      <dgm:spPr/>
    </dgm:pt>
    <dgm:pt modelId="{E393D39C-1E32-4DD1-8179-EAB8988A5389}" type="pres">
      <dgm:prSet presAssocID="{1590D7F2-17AA-4CEF-9AA0-593E8E4BE9DD}" presName="Name17" presStyleLbl="parChTrans1D3" presStyleIdx="1" presStyleCnt="4"/>
      <dgm:spPr/>
      <dgm:t>
        <a:bodyPr/>
        <a:lstStyle/>
        <a:p>
          <a:endParaRPr lang="en-US"/>
        </a:p>
      </dgm:t>
    </dgm:pt>
    <dgm:pt modelId="{9BE9A85C-C540-4CC7-8710-444E331288D6}" type="pres">
      <dgm:prSet presAssocID="{6AAB4070-F0EB-4145-9BB0-31307B55DE02}" presName="hierRoot3" presStyleCnt="0"/>
      <dgm:spPr/>
    </dgm:pt>
    <dgm:pt modelId="{6259850E-F380-4A87-9809-0CCF241271F9}" type="pres">
      <dgm:prSet presAssocID="{6AAB4070-F0EB-4145-9BB0-31307B55DE02}" presName="composite3" presStyleCnt="0"/>
      <dgm:spPr/>
    </dgm:pt>
    <dgm:pt modelId="{11F3057E-B0ED-4277-B697-7E04C0EA15BC}" type="pres">
      <dgm:prSet presAssocID="{6AAB4070-F0EB-4145-9BB0-31307B55DE02}" presName="background3" presStyleLbl="node3" presStyleIdx="1" presStyleCnt="4"/>
      <dgm:spPr/>
    </dgm:pt>
    <dgm:pt modelId="{180963B8-8C33-4D87-B94F-6F6049ED7AE6}" type="pres">
      <dgm:prSet presAssocID="{6AAB4070-F0EB-4145-9BB0-31307B55DE02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123135-9BF1-4A83-8358-D80FA6E76AF5}" type="pres">
      <dgm:prSet presAssocID="{6AAB4070-F0EB-4145-9BB0-31307B55DE02}" presName="hierChild4" presStyleCnt="0"/>
      <dgm:spPr/>
    </dgm:pt>
    <dgm:pt modelId="{5126FC35-FADC-4A44-AACA-3AF6578F2284}" type="pres">
      <dgm:prSet presAssocID="{812EA44E-4A1D-4FA1-92CF-0F1027954E1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45043FD-02CE-4DD0-96F1-17B462B358BF}" type="pres">
      <dgm:prSet presAssocID="{A90D50DB-E68E-407C-AA49-9E5960E948C1}" presName="hierRoot2" presStyleCnt="0"/>
      <dgm:spPr/>
    </dgm:pt>
    <dgm:pt modelId="{C53181B2-969E-43F9-89EB-75D98F011CAD}" type="pres">
      <dgm:prSet presAssocID="{A90D50DB-E68E-407C-AA49-9E5960E948C1}" presName="composite2" presStyleCnt="0"/>
      <dgm:spPr/>
    </dgm:pt>
    <dgm:pt modelId="{EFF0EECC-0306-4C0E-8B19-CB33EA51E169}" type="pres">
      <dgm:prSet presAssocID="{A90D50DB-E68E-407C-AA49-9E5960E948C1}" presName="background2" presStyleLbl="node2" presStyleIdx="1" presStyleCnt="2"/>
      <dgm:spPr/>
    </dgm:pt>
    <dgm:pt modelId="{E15F9CE5-6F58-4ED0-A309-400C75C1BED3}" type="pres">
      <dgm:prSet presAssocID="{A90D50DB-E68E-407C-AA49-9E5960E948C1}" presName="text2" presStyleLbl="fgAcc2" presStyleIdx="1" presStyleCnt="2" custLinFactNeighborX="19" custLinFactNeighborY="3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2B5554-1AB5-4294-B782-8F95ABF5EBCC}" type="pres">
      <dgm:prSet presAssocID="{A90D50DB-E68E-407C-AA49-9E5960E948C1}" presName="hierChild3" presStyleCnt="0"/>
      <dgm:spPr/>
    </dgm:pt>
    <dgm:pt modelId="{4BC48F0B-30D6-4A47-AFA3-7BE5DBCDFD55}" type="pres">
      <dgm:prSet presAssocID="{338180D7-25D2-4E88-BAD7-15A9D1B5B2B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8BFAA9FE-1972-466F-82C9-D95ADD15E06C}" type="pres">
      <dgm:prSet presAssocID="{DE05461F-B5C8-4D25-9790-654412B4A48F}" presName="hierRoot3" presStyleCnt="0"/>
      <dgm:spPr/>
    </dgm:pt>
    <dgm:pt modelId="{A4D5575A-F593-4397-8677-D1E46A1E30F9}" type="pres">
      <dgm:prSet presAssocID="{DE05461F-B5C8-4D25-9790-654412B4A48F}" presName="composite3" presStyleCnt="0"/>
      <dgm:spPr/>
    </dgm:pt>
    <dgm:pt modelId="{C570545C-BB8F-4827-AB0D-DF5E3C11E3FB}" type="pres">
      <dgm:prSet presAssocID="{DE05461F-B5C8-4D25-9790-654412B4A48F}" presName="background3" presStyleLbl="node3" presStyleIdx="2" presStyleCnt="4"/>
      <dgm:spPr/>
    </dgm:pt>
    <dgm:pt modelId="{F16D22E6-D966-4605-BA31-410AD56BCC74}" type="pres">
      <dgm:prSet presAssocID="{DE05461F-B5C8-4D25-9790-654412B4A48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890DDE-B47D-4F62-92E6-3A59E87330EB}" type="pres">
      <dgm:prSet presAssocID="{DE05461F-B5C8-4D25-9790-654412B4A48F}" presName="hierChild4" presStyleCnt="0"/>
      <dgm:spPr/>
    </dgm:pt>
    <dgm:pt modelId="{84607B3B-D9B9-46C7-A4BA-D904D401C5D2}" type="pres">
      <dgm:prSet presAssocID="{B7E1B991-235E-4AD0-ABF8-49EA55BE1C76}" presName="Name17" presStyleLbl="parChTrans1D3" presStyleIdx="3" presStyleCnt="4"/>
      <dgm:spPr/>
      <dgm:t>
        <a:bodyPr/>
        <a:lstStyle/>
        <a:p>
          <a:endParaRPr lang="en-US"/>
        </a:p>
      </dgm:t>
    </dgm:pt>
    <dgm:pt modelId="{CD8D47E6-479C-49D3-8858-D2AAC8F050C4}" type="pres">
      <dgm:prSet presAssocID="{6DAAD3C6-FC65-4E94-B205-FF40CBB78079}" presName="hierRoot3" presStyleCnt="0"/>
      <dgm:spPr/>
    </dgm:pt>
    <dgm:pt modelId="{EC11C768-F3F2-4F41-9F35-EAFA38AEF7C1}" type="pres">
      <dgm:prSet presAssocID="{6DAAD3C6-FC65-4E94-B205-FF40CBB78079}" presName="composite3" presStyleCnt="0"/>
      <dgm:spPr/>
    </dgm:pt>
    <dgm:pt modelId="{FDA52602-1F21-4200-BA80-C1C7AE22EC73}" type="pres">
      <dgm:prSet presAssocID="{6DAAD3C6-FC65-4E94-B205-FF40CBB78079}" presName="background3" presStyleLbl="node3" presStyleIdx="3" presStyleCnt="4"/>
      <dgm:spPr/>
    </dgm:pt>
    <dgm:pt modelId="{9BB1EFD2-298D-4320-B9AD-E5CBFCD93218}" type="pres">
      <dgm:prSet presAssocID="{6DAAD3C6-FC65-4E94-B205-FF40CBB7807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4432E-F72D-4561-AC7C-B8BB224CBFDE}" type="pres">
      <dgm:prSet presAssocID="{6DAAD3C6-FC65-4E94-B205-FF40CBB78079}" presName="hierChild4" presStyleCnt="0"/>
      <dgm:spPr/>
    </dgm:pt>
  </dgm:ptLst>
  <dgm:cxnLst>
    <dgm:cxn modelId="{3B0A9605-B952-4448-B385-514D2017EF47}" type="presOf" srcId="{E9CED90C-5A26-4380-BE2F-FDFFD2CD5740}" destId="{B447F5E0-A9A4-4E3A-B2AA-E3E2A124C142}" srcOrd="0" destOrd="0" presId="urn:microsoft.com/office/officeart/2005/8/layout/hierarchy1"/>
    <dgm:cxn modelId="{0383933A-EF11-4F27-9A88-55D14B570A14}" type="presOf" srcId="{6AAB4070-F0EB-4145-9BB0-31307B55DE02}" destId="{180963B8-8C33-4D87-B94F-6F6049ED7AE6}" srcOrd="0" destOrd="0" presId="urn:microsoft.com/office/officeart/2005/8/layout/hierarchy1"/>
    <dgm:cxn modelId="{B5D13F99-C7F1-40FA-8BE3-09D171E39D40}" type="presOf" srcId="{9F5CE51B-AE5B-4F96-84EF-4B611BD9D44D}" destId="{25F7CEAA-E2DD-405E-8A82-78344F14DFAE}" srcOrd="0" destOrd="0" presId="urn:microsoft.com/office/officeart/2005/8/layout/hierarchy1"/>
    <dgm:cxn modelId="{FCC6EFA4-17FA-4A61-85B5-BDCC0354911B}" type="presOf" srcId="{812EA44E-4A1D-4FA1-92CF-0F1027954E11}" destId="{5126FC35-FADC-4A44-AACA-3AF6578F2284}" srcOrd="0" destOrd="0" presId="urn:microsoft.com/office/officeart/2005/8/layout/hierarchy1"/>
    <dgm:cxn modelId="{D6B1E6CD-19F2-456B-ABD4-DD6706937240}" type="presOf" srcId="{A90D50DB-E68E-407C-AA49-9E5960E948C1}" destId="{E15F9CE5-6F58-4ED0-A309-400C75C1BED3}" srcOrd="0" destOrd="0" presId="urn:microsoft.com/office/officeart/2005/8/layout/hierarchy1"/>
    <dgm:cxn modelId="{C46CD321-82D6-448D-86D9-C32B700E313A}" srcId="{9F5CE51B-AE5B-4F96-84EF-4B611BD9D44D}" destId="{6F10EC11-29EC-4FBE-BF28-062E72568ECE}" srcOrd="0" destOrd="0" parTransId="{EA8FCE35-BAD6-4A15-BBB7-AF7CCDFB13C3}" sibTransId="{AA6154D7-F4A7-45B2-901B-04A07A5D405D}"/>
    <dgm:cxn modelId="{09322B33-97A3-4E62-B3E5-0027D4A2A12D}" type="presOf" srcId="{3F5060A2-F058-47CF-84D0-AF41748F896A}" destId="{8189EE92-760C-44D7-B635-420BB4887A69}" srcOrd="0" destOrd="0" presId="urn:microsoft.com/office/officeart/2005/8/layout/hierarchy1"/>
    <dgm:cxn modelId="{BAEB9FF2-034E-4ED8-8D87-31A44F790BFF}" type="presOf" srcId="{A96F3509-C755-4BAA-8C84-A45A61A141D6}" destId="{CB973E47-395A-4C5E-A8A4-A6DE25A54697}" srcOrd="0" destOrd="0" presId="urn:microsoft.com/office/officeart/2005/8/layout/hierarchy1"/>
    <dgm:cxn modelId="{9FB676EE-A9DD-44D5-AA7E-5642DC1E8F81}" type="presOf" srcId="{DE05461F-B5C8-4D25-9790-654412B4A48F}" destId="{F16D22E6-D966-4605-BA31-410AD56BCC74}" srcOrd="0" destOrd="0" presId="urn:microsoft.com/office/officeart/2005/8/layout/hierarchy1"/>
    <dgm:cxn modelId="{459D523C-5774-41D9-84B9-A378CDC891D1}" type="presOf" srcId="{1590D7F2-17AA-4CEF-9AA0-593E8E4BE9DD}" destId="{E393D39C-1E32-4DD1-8179-EAB8988A5389}" srcOrd="0" destOrd="0" presId="urn:microsoft.com/office/officeart/2005/8/layout/hierarchy1"/>
    <dgm:cxn modelId="{21340404-974F-4159-BA5C-8301736C0644}" type="presOf" srcId="{6F10EC11-29EC-4FBE-BF28-062E72568ECE}" destId="{4E8B238B-EC43-4F18-AE7B-1944940EBADA}" srcOrd="0" destOrd="0" presId="urn:microsoft.com/office/officeart/2005/8/layout/hierarchy1"/>
    <dgm:cxn modelId="{36B0AF73-5E2C-4750-BD08-42B1319AE229}" type="presOf" srcId="{B7E1B991-235E-4AD0-ABF8-49EA55BE1C76}" destId="{84607B3B-D9B9-46C7-A4BA-D904D401C5D2}" srcOrd="0" destOrd="0" presId="urn:microsoft.com/office/officeart/2005/8/layout/hierarchy1"/>
    <dgm:cxn modelId="{272AE303-25BC-49B1-A493-5CB54A740B53}" type="presOf" srcId="{5E4E56D7-2A09-42C9-ABA1-CFA6FF1E654E}" destId="{3F1D454A-9958-400B-9FF2-D8204B3B5421}" srcOrd="0" destOrd="0" presId="urn:microsoft.com/office/officeart/2005/8/layout/hierarchy1"/>
    <dgm:cxn modelId="{11E6D805-109C-4FC7-997B-AFD6F39451C7}" srcId="{A96F3509-C755-4BAA-8C84-A45A61A141D6}" destId="{3F5060A2-F058-47CF-84D0-AF41748F896A}" srcOrd="0" destOrd="0" parTransId="{5E4E56D7-2A09-42C9-ABA1-CFA6FF1E654E}" sibTransId="{2BDBACB3-A8D0-4F59-A875-DD092A54EF65}"/>
    <dgm:cxn modelId="{75B6ED73-9033-40FF-8761-6A0ED702C26A}" srcId="{A90D50DB-E68E-407C-AA49-9E5960E948C1}" destId="{DE05461F-B5C8-4D25-9790-654412B4A48F}" srcOrd="0" destOrd="0" parTransId="{338180D7-25D2-4E88-BAD7-15A9D1B5B2B6}" sibTransId="{2BE979F8-52A1-4F4A-9230-94776AB81F31}"/>
    <dgm:cxn modelId="{5D92B3F9-D80E-4E63-9BBA-19B089ADCF22}" type="presOf" srcId="{338180D7-25D2-4E88-BAD7-15A9D1B5B2B6}" destId="{4BC48F0B-30D6-4A47-AFA3-7BE5DBCDFD55}" srcOrd="0" destOrd="0" presId="urn:microsoft.com/office/officeart/2005/8/layout/hierarchy1"/>
    <dgm:cxn modelId="{54A992CC-BCD4-4667-B4FD-3A1897B8F773}" srcId="{6F10EC11-29EC-4FBE-BF28-062E72568ECE}" destId="{A90D50DB-E68E-407C-AA49-9E5960E948C1}" srcOrd="1" destOrd="0" parTransId="{812EA44E-4A1D-4FA1-92CF-0F1027954E11}" sibTransId="{6A85CF65-D476-4D9D-8247-F3D36346D3AD}"/>
    <dgm:cxn modelId="{F67F12D2-DBB2-4AE5-94D4-DE56754EA379}" srcId="{A96F3509-C755-4BAA-8C84-A45A61A141D6}" destId="{6AAB4070-F0EB-4145-9BB0-31307B55DE02}" srcOrd="1" destOrd="0" parTransId="{1590D7F2-17AA-4CEF-9AA0-593E8E4BE9DD}" sibTransId="{B0A0D905-2D13-45F5-9C7F-B3C34FA66A89}"/>
    <dgm:cxn modelId="{B61B8F5D-E7AF-4C65-BCEA-4047B60843B9}" srcId="{A90D50DB-E68E-407C-AA49-9E5960E948C1}" destId="{6DAAD3C6-FC65-4E94-B205-FF40CBB78079}" srcOrd="1" destOrd="0" parTransId="{B7E1B991-235E-4AD0-ABF8-49EA55BE1C76}" sibTransId="{6388C323-EC02-4206-A218-C633B9025621}"/>
    <dgm:cxn modelId="{B321276C-3341-414A-A71E-33FC54E999F5}" srcId="{6F10EC11-29EC-4FBE-BF28-062E72568ECE}" destId="{A96F3509-C755-4BAA-8C84-A45A61A141D6}" srcOrd="0" destOrd="0" parTransId="{E9CED90C-5A26-4380-BE2F-FDFFD2CD5740}" sibTransId="{69F3A5B4-35CB-489B-BC75-5080AD7C1629}"/>
    <dgm:cxn modelId="{9142302E-3F6D-4774-BA8D-B64B4D05ECE0}" type="presOf" srcId="{6DAAD3C6-FC65-4E94-B205-FF40CBB78079}" destId="{9BB1EFD2-298D-4320-B9AD-E5CBFCD93218}" srcOrd="0" destOrd="0" presId="urn:microsoft.com/office/officeart/2005/8/layout/hierarchy1"/>
    <dgm:cxn modelId="{8FD8EA34-EB7D-424B-AA09-004A2770DD0A}" type="presParOf" srcId="{25F7CEAA-E2DD-405E-8A82-78344F14DFAE}" destId="{2112E119-0C39-4E43-A8DA-4CD9DFD193ED}" srcOrd="0" destOrd="0" presId="urn:microsoft.com/office/officeart/2005/8/layout/hierarchy1"/>
    <dgm:cxn modelId="{3FFE8A1D-58AA-4019-B990-25C77BA49E11}" type="presParOf" srcId="{2112E119-0C39-4E43-A8DA-4CD9DFD193ED}" destId="{AA647D6C-8030-4020-95DA-225F91174E13}" srcOrd="0" destOrd="0" presId="urn:microsoft.com/office/officeart/2005/8/layout/hierarchy1"/>
    <dgm:cxn modelId="{F0E10D6D-F3EE-4543-8BA2-4AC6F6DAFB37}" type="presParOf" srcId="{AA647D6C-8030-4020-95DA-225F91174E13}" destId="{46CC69EB-1B2A-4F91-908F-570AD3660B6D}" srcOrd="0" destOrd="0" presId="urn:microsoft.com/office/officeart/2005/8/layout/hierarchy1"/>
    <dgm:cxn modelId="{A24A48C4-4392-4D10-B11D-B45DBEA6C727}" type="presParOf" srcId="{AA647D6C-8030-4020-95DA-225F91174E13}" destId="{4E8B238B-EC43-4F18-AE7B-1944940EBADA}" srcOrd="1" destOrd="0" presId="urn:microsoft.com/office/officeart/2005/8/layout/hierarchy1"/>
    <dgm:cxn modelId="{79CF5AC5-2B3F-453C-BFB9-08899C11CB34}" type="presParOf" srcId="{2112E119-0C39-4E43-A8DA-4CD9DFD193ED}" destId="{6612576D-D0DF-4C3A-A48F-834E718532DA}" srcOrd="1" destOrd="0" presId="urn:microsoft.com/office/officeart/2005/8/layout/hierarchy1"/>
    <dgm:cxn modelId="{5442512F-687C-4058-B9B7-F5EB7A271DCD}" type="presParOf" srcId="{6612576D-D0DF-4C3A-A48F-834E718532DA}" destId="{B447F5E0-A9A4-4E3A-B2AA-E3E2A124C142}" srcOrd="0" destOrd="0" presId="urn:microsoft.com/office/officeart/2005/8/layout/hierarchy1"/>
    <dgm:cxn modelId="{CF6920DE-8EC6-46F8-A9EA-4B99EBF2E63F}" type="presParOf" srcId="{6612576D-D0DF-4C3A-A48F-834E718532DA}" destId="{765EECCB-7AC6-41B7-9BDE-8FEB14C66E92}" srcOrd="1" destOrd="0" presId="urn:microsoft.com/office/officeart/2005/8/layout/hierarchy1"/>
    <dgm:cxn modelId="{DD821CCB-5525-4AAD-A03F-825D52230788}" type="presParOf" srcId="{765EECCB-7AC6-41B7-9BDE-8FEB14C66E92}" destId="{22F8EF54-E3CF-4BCD-B161-A48E04DE4080}" srcOrd="0" destOrd="0" presId="urn:microsoft.com/office/officeart/2005/8/layout/hierarchy1"/>
    <dgm:cxn modelId="{0DF618D4-69E3-4FB8-9093-0E7CF99D530A}" type="presParOf" srcId="{22F8EF54-E3CF-4BCD-B161-A48E04DE4080}" destId="{653635B7-48E8-488B-8B56-450A8D77945D}" srcOrd="0" destOrd="0" presId="urn:microsoft.com/office/officeart/2005/8/layout/hierarchy1"/>
    <dgm:cxn modelId="{4CE901BF-1001-4AF8-A7BF-CB5DA831E6AE}" type="presParOf" srcId="{22F8EF54-E3CF-4BCD-B161-A48E04DE4080}" destId="{CB973E47-395A-4C5E-A8A4-A6DE25A54697}" srcOrd="1" destOrd="0" presId="urn:microsoft.com/office/officeart/2005/8/layout/hierarchy1"/>
    <dgm:cxn modelId="{62167DC9-999A-45DD-A049-CAA96A5F4BAF}" type="presParOf" srcId="{765EECCB-7AC6-41B7-9BDE-8FEB14C66E92}" destId="{CA8004C6-0697-4DE1-8555-954974815579}" srcOrd="1" destOrd="0" presId="urn:microsoft.com/office/officeart/2005/8/layout/hierarchy1"/>
    <dgm:cxn modelId="{9257D56E-3F71-4B2E-A4F4-734D3D856137}" type="presParOf" srcId="{CA8004C6-0697-4DE1-8555-954974815579}" destId="{3F1D454A-9958-400B-9FF2-D8204B3B5421}" srcOrd="0" destOrd="0" presId="urn:microsoft.com/office/officeart/2005/8/layout/hierarchy1"/>
    <dgm:cxn modelId="{A49BB3ED-C56F-4CD2-98C5-CCEF03485632}" type="presParOf" srcId="{CA8004C6-0697-4DE1-8555-954974815579}" destId="{1594C759-D881-48D2-B183-829AEF6D3E55}" srcOrd="1" destOrd="0" presId="urn:microsoft.com/office/officeart/2005/8/layout/hierarchy1"/>
    <dgm:cxn modelId="{406E7550-EEEC-44C1-B939-F959142F1094}" type="presParOf" srcId="{1594C759-D881-48D2-B183-829AEF6D3E55}" destId="{BBAE925A-1844-4298-908A-D8FE23E1670F}" srcOrd="0" destOrd="0" presId="urn:microsoft.com/office/officeart/2005/8/layout/hierarchy1"/>
    <dgm:cxn modelId="{05BC0D53-1FE2-4270-B3A7-C3AC6087ACAB}" type="presParOf" srcId="{BBAE925A-1844-4298-908A-D8FE23E1670F}" destId="{372C3133-2064-487F-A070-7CA6F7FE84A2}" srcOrd="0" destOrd="0" presId="urn:microsoft.com/office/officeart/2005/8/layout/hierarchy1"/>
    <dgm:cxn modelId="{A469F5B8-84C7-4AC8-90A2-2E3CFA61B3FB}" type="presParOf" srcId="{BBAE925A-1844-4298-908A-D8FE23E1670F}" destId="{8189EE92-760C-44D7-B635-420BB4887A69}" srcOrd="1" destOrd="0" presId="urn:microsoft.com/office/officeart/2005/8/layout/hierarchy1"/>
    <dgm:cxn modelId="{6CA1DE47-1479-4006-8C29-C1000F8031DF}" type="presParOf" srcId="{1594C759-D881-48D2-B183-829AEF6D3E55}" destId="{A35673A9-F0FC-412C-8BF2-BECAB97671D1}" srcOrd="1" destOrd="0" presId="urn:microsoft.com/office/officeart/2005/8/layout/hierarchy1"/>
    <dgm:cxn modelId="{E627389F-7B4C-41D1-8CCD-51F58CB19209}" type="presParOf" srcId="{CA8004C6-0697-4DE1-8555-954974815579}" destId="{E393D39C-1E32-4DD1-8179-EAB8988A5389}" srcOrd="2" destOrd="0" presId="urn:microsoft.com/office/officeart/2005/8/layout/hierarchy1"/>
    <dgm:cxn modelId="{B58A35DF-473E-4336-9A34-5EAAAC6615E7}" type="presParOf" srcId="{CA8004C6-0697-4DE1-8555-954974815579}" destId="{9BE9A85C-C540-4CC7-8710-444E331288D6}" srcOrd="3" destOrd="0" presId="urn:microsoft.com/office/officeart/2005/8/layout/hierarchy1"/>
    <dgm:cxn modelId="{1B9661ED-A077-4B94-BDD7-59A5FE7A7BF7}" type="presParOf" srcId="{9BE9A85C-C540-4CC7-8710-444E331288D6}" destId="{6259850E-F380-4A87-9809-0CCF241271F9}" srcOrd="0" destOrd="0" presId="urn:microsoft.com/office/officeart/2005/8/layout/hierarchy1"/>
    <dgm:cxn modelId="{CCA02D7B-7961-4193-8F69-E253C0850339}" type="presParOf" srcId="{6259850E-F380-4A87-9809-0CCF241271F9}" destId="{11F3057E-B0ED-4277-B697-7E04C0EA15BC}" srcOrd="0" destOrd="0" presId="urn:microsoft.com/office/officeart/2005/8/layout/hierarchy1"/>
    <dgm:cxn modelId="{CEB0B578-0A90-41DF-B6EB-2C8FAC5876CF}" type="presParOf" srcId="{6259850E-F380-4A87-9809-0CCF241271F9}" destId="{180963B8-8C33-4D87-B94F-6F6049ED7AE6}" srcOrd="1" destOrd="0" presId="urn:microsoft.com/office/officeart/2005/8/layout/hierarchy1"/>
    <dgm:cxn modelId="{DF96F286-4269-4A8A-8120-56A60294F4A0}" type="presParOf" srcId="{9BE9A85C-C540-4CC7-8710-444E331288D6}" destId="{47123135-9BF1-4A83-8358-D80FA6E76AF5}" srcOrd="1" destOrd="0" presId="urn:microsoft.com/office/officeart/2005/8/layout/hierarchy1"/>
    <dgm:cxn modelId="{53B103E6-F2AF-4A7A-A50D-E835905D0042}" type="presParOf" srcId="{6612576D-D0DF-4C3A-A48F-834E718532DA}" destId="{5126FC35-FADC-4A44-AACA-3AF6578F2284}" srcOrd="2" destOrd="0" presId="urn:microsoft.com/office/officeart/2005/8/layout/hierarchy1"/>
    <dgm:cxn modelId="{1A99A74E-DF2B-4DAE-B715-8ACB13C3C9AF}" type="presParOf" srcId="{6612576D-D0DF-4C3A-A48F-834E718532DA}" destId="{745043FD-02CE-4DD0-96F1-17B462B358BF}" srcOrd="3" destOrd="0" presId="urn:microsoft.com/office/officeart/2005/8/layout/hierarchy1"/>
    <dgm:cxn modelId="{A9844331-5FA7-48D1-B241-5E7003CDBF6B}" type="presParOf" srcId="{745043FD-02CE-4DD0-96F1-17B462B358BF}" destId="{C53181B2-969E-43F9-89EB-75D98F011CAD}" srcOrd="0" destOrd="0" presId="urn:microsoft.com/office/officeart/2005/8/layout/hierarchy1"/>
    <dgm:cxn modelId="{3F144892-C725-4CE2-B46E-B8B6C116D2A7}" type="presParOf" srcId="{C53181B2-969E-43F9-89EB-75D98F011CAD}" destId="{EFF0EECC-0306-4C0E-8B19-CB33EA51E169}" srcOrd="0" destOrd="0" presId="urn:microsoft.com/office/officeart/2005/8/layout/hierarchy1"/>
    <dgm:cxn modelId="{6560115C-F3D3-4F45-BB4A-FE90CD395BC3}" type="presParOf" srcId="{C53181B2-969E-43F9-89EB-75D98F011CAD}" destId="{E15F9CE5-6F58-4ED0-A309-400C75C1BED3}" srcOrd="1" destOrd="0" presId="urn:microsoft.com/office/officeart/2005/8/layout/hierarchy1"/>
    <dgm:cxn modelId="{05E03EDF-63EF-46C6-8256-5997CCDB72F0}" type="presParOf" srcId="{745043FD-02CE-4DD0-96F1-17B462B358BF}" destId="{622B5554-1AB5-4294-B782-8F95ABF5EBCC}" srcOrd="1" destOrd="0" presId="urn:microsoft.com/office/officeart/2005/8/layout/hierarchy1"/>
    <dgm:cxn modelId="{44EEEA54-CF04-4562-99F9-647D2E621EA8}" type="presParOf" srcId="{622B5554-1AB5-4294-B782-8F95ABF5EBCC}" destId="{4BC48F0B-30D6-4A47-AFA3-7BE5DBCDFD55}" srcOrd="0" destOrd="0" presId="urn:microsoft.com/office/officeart/2005/8/layout/hierarchy1"/>
    <dgm:cxn modelId="{7A3B73CE-80FE-4FD0-9C6D-5F4A56735579}" type="presParOf" srcId="{622B5554-1AB5-4294-B782-8F95ABF5EBCC}" destId="{8BFAA9FE-1972-466F-82C9-D95ADD15E06C}" srcOrd="1" destOrd="0" presId="urn:microsoft.com/office/officeart/2005/8/layout/hierarchy1"/>
    <dgm:cxn modelId="{A4CA7638-8D59-4F55-85BC-F2BAA496D952}" type="presParOf" srcId="{8BFAA9FE-1972-466F-82C9-D95ADD15E06C}" destId="{A4D5575A-F593-4397-8677-D1E46A1E30F9}" srcOrd="0" destOrd="0" presId="urn:microsoft.com/office/officeart/2005/8/layout/hierarchy1"/>
    <dgm:cxn modelId="{13702319-23AE-4EFD-B500-447EC4AF35FC}" type="presParOf" srcId="{A4D5575A-F593-4397-8677-D1E46A1E30F9}" destId="{C570545C-BB8F-4827-AB0D-DF5E3C11E3FB}" srcOrd="0" destOrd="0" presId="urn:microsoft.com/office/officeart/2005/8/layout/hierarchy1"/>
    <dgm:cxn modelId="{B91D6DDD-FB99-4DD3-907A-7FAF97C45129}" type="presParOf" srcId="{A4D5575A-F593-4397-8677-D1E46A1E30F9}" destId="{F16D22E6-D966-4605-BA31-410AD56BCC74}" srcOrd="1" destOrd="0" presId="urn:microsoft.com/office/officeart/2005/8/layout/hierarchy1"/>
    <dgm:cxn modelId="{59447735-C5C2-4797-BB5C-626C1A92B47F}" type="presParOf" srcId="{8BFAA9FE-1972-466F-82C9-D95ADD15E06C}" destId="{83890DDE-B47D-4F62-92E6-3A59E87330EB}" srcOrd="1" destOrd="0" presId="urn:microsoft.com/office/officeart/2005/8/layout/hierarchy1"/>
    <dgm:cxn modelId="{609BB6C3-2F2E-42B7-8D7B-2585F4419880}" type="presParOf" srcId="{622B5554-1AB5-4294-B782-8F95ABF5EBCC}" destId="{84607B3B-D9B9-46C7-A4BA-D904D401C5D2}" srcOrd="2" destOrd="0" presId="urn:microsoft.com/office/officeart/2005/8/layout/hierarchy1"/>
    <dgm:cxn modelId="{587A6DFE-837C-4D81-BB75-2A37AB5A719F}" type="presParOf" srcId="{622B5554-1AB5-4294-B782-8F95ABF5EBCC}" destId="{CD8D47E6-479C-49D3-8858-D2AAC8F050C4}" srcOrd="3" destOrd="0" presId="urn:microsoft.com/office/officeart/2005/8/layout/hierarchy1"/>
    <dgm:cxn modelId="{42545CAF-871E-4977-82EE-237701F94E93}" type="presParOf" srcId="{CD8D47E6-479C-49D3-8858-D2AAC8F050C4}" destId="{EC11C768-F3F2-4F41-9F35-EAFA38AEF7C1}" srcOrd="0" destOrd="0" presId="urn:microsoft.com/office/officeart/2005/8/layout/hierarchy1"/>
    <dgm:cxn modelId="{35758100-7160-4581-BCD2-9B9A168DFBF4}" type="presParOf" srcId="{EC11C768-F3F2-4F41-9F35-EAFA38AEF7C1}" destId="{FDA52602-1F21-4200-BA80-C1C7AE22EC73}" srcOrd="0" destOrd="0" presId="urn:microsoft.com/office/officeart/2005/8/layout/hierarchy1"/>
    <dgm:cxn modelId="{B5348E93-0B0E-4898-8608-4DF4B52E3A4F}" type="presParOf" srcId="{EC11C768-F3F2-4F41-9F35-EAFA38AEF7C1}" destId="{9BB1EFD2-298D-4320-B9AD-E5CBFCD93218}" srcOrd="1" destOrd="0" presId="urn:microsoft.com/office/officeart/2005/8/layout/hierarchy1"/>
    <dgm:cxn modelId="{2E98142E-5D9F-4E54-89C0-644E8734492E}" type="presParOf" srcId="{CD8D47E6-479C-49D3-8858-D2AAC8F050C4}" destId="{0784432E-F72D-4561-AC7C-B8BB224CBF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AF60-26C8-F343-B3FB-FFA422172E32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74628-3958-8145-8FC3-7900D566D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6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DE9B7-E413-4B48-B349-2520F56699AE}" type="slidenum">
              <a:rPr lang="en-US"/>
              <a:pPr/>
              <a:t>5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7B293-86A5-F14A-A24B-7FCDEB93E258}" type="slidenum">
              <a:rPr lang="en-US"/>
              <a:pPr/>
              <a:t>16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38ABE-6083-A545-82CB-516C72BC9437}" type="slidenum">
              <a:rPr lang="en-US"/>
              <a:pPr/>
              <a:t>18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E900-E1B5-4DEC-A47D-E74BCC170A1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E9F70-213E-4119-A3EC-EAB241D4E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E900-E1B5-4DEC-A47D-E74BCC170A1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9F70-213E-4119-A3EC-EAB241D4E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E900-E1B5-4DEC-A47D-E74BCC170A1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9F70-213E-4119-A3EC-EAB241D4E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Tro, Chemistry: A Molecular Approach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806D65BB-282F-7641-83FB-9AC83ECBA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50E900-E1B5-4DEC-A47D-E74BCC170A1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7E9F70-213E-4119-A3EC-EAB241D4E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E900-E1B5-4DEC-A47D-E74BCC170A1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9F70-213E-4119-A3EC-EAB241D4E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E900-E1B5-4DEC-A47D-E74BCC170A1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9F70-213E-4119-A3EC-EAB241D4E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9F70-213E-4119-A3EC-EAB241D4E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E900-E1B5-4DEC-A47D-E74BCC170A1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E900-E1B5-4DEC-A47D-E74BCC170A1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9F70-213E-4119-A3EC-EAB241D4E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E900-E1B5-4DEC-A47D-E74BCC170A1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9F70-213E-4119-A3EC-EAB241D4E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50E900-E1B5-4DEC-A47D-E74BCC170A1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7E9F70-213E-4119-A3EC-EAB241D4E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E900-E1B5-4DEC-A47D-E74BCC170A1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E9F70-213E-4119-A3EC-EAB241D4E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50E900-E1B5-4DEC-A47D-E74BCC170A1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7E9F70-213E-4119-A3EC-EAB241D4E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6553200"/>
          </a:xfrm>
        </p:spPr>
        <p:txBody>
          <a:bodyPr/>
          <a:lstStyle/>
          <a:p>
            <a:r>
              <a:rPr sz="3600" dirty="0" smtClean="0">
                <a:solidFill>
                  <a:schemeClr val="bg2">
                    <a:lumMod val="10000"/>
                  </a:schemeClr>
                </a:solidFill>
              </a:rPr>
              <a:t>WELCOME TO CHEM. 1411</a:t>
            </a:r>
            <a:br>
              <a:rPr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FRANK  PISHVA</a:t>
            </a:r>
            <a:b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600" smtClean="0">
                <a:solidFill>
                  <a:schemeClr val="bg2">
                    <a:lumMod val="10000"/>
                  </a:schemeClr>
                </a:solidFill>
              </a:rPr>
              <a:t>TEXAS A&amp;M-COMMERCE</a:t>
            </a:r>
            <a:r>
              <a:rPr sz="36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sz="3600" dirty="0" smtClean="0">
                <a:solidFill>
                  <a:schemeClr val="bg2">
                    <a:lumMod val="10000"/>
                  </a:schemeClr>
                </a:solidFill>
              </a:rPr>
              <a:t>Chapter 1: Matter and Measurement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lvl="0"/>
            <a:r>
              <a:rPr lang="en-US" sz="2800" b="1" dirty="0" smtClean="0"/>
              <a:t>Solid</a:t>
            </a:r>
            <a:endParaRPr lang="en-US" sz="2400" dirty="0" smtClean="0"/>
          </a:p>
          <a:p>
            <a:pPr lvl="1"/>
            <a:r>
              <a:rPr lang="en-US" dirty="0" smtClean="0"/>
              <a:t>Molecules packed close together in fixed location</a:t>
            </a:r>
            <a:endParaRPr lang="en-US" sz="2000" dirty="0" smtClean="0"/>
          </a:p>
          <a:p>
            <a:pPr lvl="1"/>
            <a:r>
              <a:rPr lang="en-US" dirty="0" smtClean="0"/>
              <a:t>Fixed volume</a:t>
            </a:r>
            <a:endParaRPr lang="en-US" sz="2000" dirty="0" smtClean="0"/>
          </a:p>
          <a:p>
            <a:pPr lvl="1"/>
            <a:r>
              <a:rPr lang="en-US" dirty="0" smtClean="0"/>
              <a:t>Rigid shape</a:t>
            </a:r>
            <a:endParaRPr lang="en-US" sz="2000" dirty="0" smtClean="0"/>
          </a:p>
          <a:p>
            <a:pPr lvl="1"/>
            <a:r>
              <a:rPr lang="en-US" dirty="0" smtClean="0"/>
              <a:t>Examples: Ice, diamonds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Solid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81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3622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http://www.sciencekids.co.nz/images/pictures/experiments/icecubes.jpg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 smtClean="0"/>
              <a:t>Liquid</a:t>
            </a:r>
            <a:endParaRPr lang="en-US" sz="2400" dirty="0" smtClean="0"/>
          </a:p>
          <a:p>
            <a:pPr lvl="1"/>
            <a:r>
              <a:rPr lang="en-US" dirty="0" smtClean="0"/>
              <a:t>Molecules not as closely packed as liquid</a:t>
            </a:r>
            <a:endParaRPr lang="en-US" sz="2000" dirty="0" smtClean="0"/>
          </a:p>
          <a:p>
            <a:pPr lvl="1"/>
            <a:r>
              <a:rPr lang="en-US" dirty="0" smtClean="0"/>
              <a:t>Free moving</a:t>
            </a:r>
            <a:endParaRPr lang="en-US" sz="2000" dirty="0" smtClean="0"/>
          </a:p>
          <a:p>
            <a:pPr lvl="1"/>
            <a:r>
              <a:rPr lang="en-US" dirty="0" smtClean="0"/>
              <a:t>Fixed volume</a:t>
            </a:r>
            <a:endParaRPr lang="en-US" sz="2000" dirty="0" smtClean="0"/>
          </a:p>
          <a:p>
            <a:pPr lvl="1"/>
            <a:r>
              <a:rPr lang="en-US" dirty="0" smtClean="0"/>
              <a:t>No fixed shape: takes the shape of container</a:t>
            </a:r>
            <a:endParaRPr lang="en-US" sz="2000" dirty="0" smtClean="0"/>
          </a:p>
          <a:p>
            <a:pPr lvl="1"/>
            <a:r>
              <a:rPr lang="en-US" dirty="0" smtClean="0"/>
              <a:t>Examples: water, alcohol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Liquid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38600"/>
            <a:ext cx="3659745" cy="243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14600" y="6400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http://www.wesa.ca/en/data/files/download/Service_Pages/iStock_000001700465Medium_Water%20in%20Glass.jpg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Gas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lvl="0"/>
            <a:r>
              <a:rPr lang="en-US" sz="2800" b="1" dirty="0" smtClean="0"/>
              <a:t>Gas</a:t>
            </a:r>
            <a:endParaRPr lang="en-US" sz="2400" dirty="0" smtClean="0"/>
          </a:p>
          <a:p>
            <a:pPr lvl="1"/>
            <a:r>
              <a:rPr lang="en-US" dirty="0" smtClean="0"/>
              <a:t>Molecules have a lot of space between them</a:t>
            </a:r>
            <a:endParaRPr lang="en-US" sz="2000" dirty="0" smtClean="0"/>
          </a:p>
          <a:p>
            <a:pPr lvl="1"/>
            <a:r>
              <a:rPr lang="en-US" dirty="0" smtClean="0"/>
              <a:t>Free to move</a:t>
            </a:r>
            <a:endParaRPr lang="en-US" sz="2000" dirty="0" smtClean="0"/>
          </a:p>
          <a:p>
            <a:pPr lvl="1"/>
            <a:r>
              <a:rPr lang="en-US" dirty="0" smtClean="0"/>
              <a:t>Compressible: forcing gas into a small container</a:t>
            </a:r>
            <a:endParaRPr lang="en-US" sz="2000" dirty="0" smtClean="0"/>
          </a:p>
          <a:p>
            <a:pPr lvl="1"/>
            <a:r>
              <a:rPr lang="en-US" dirty="0" smtClean="0"/>
              <a:t>No fixed volume: volume of the container</a:t>
            </a:r>
            <a:endParaRPr lang="en-US" sz="2000" dirty="0" smtClean="0"/>
          </a:p>
          <a:p>
            <a:pPr lvl="1"/>
            <a:r>
              <a:rPr lang="en-US" dirty="0" smtClean="0"/>
              <a:t>No fixed shape: take the shape of container</a:t>
            </a:r>
            <a:endParaRPr lang="en-US" sz="2000" dirty="0" smtClean="0"/>
          </a:p>
          <a:p>
            <a:pPr lvl="1"/>
            <a:r>
              <a:rPr lang="en-US" dirty="0" smtClean="0"/>
              <a:t>Examples: Helium and Nitrogen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91000"/>
            <a:ext cx="2438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384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http://cache.eb.com/eb/image?id=93820&amp;rendTypeId=4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Solid, Liquid, Gas Summary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859" y="1524000"/>
            <a:ext cx="609028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Question: Solid, liquid, gas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sz="3600" b="1" dirty="0" smtClean="0"/>
              <a:t>Question</a:t>
            </a:r>
            <a:r>
              <a:rPr lang="en-US" sz="3600" dirty="0" smtClean="0"/>
              <a:t>: give one example of a solid, liquid and a gas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Classification of Matter according to Composition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1397000"/>
          <a:ext cx="72390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48233-0995-7F46-88C3-9A4549FE61F1}" type="slidenum">
              <a:rPr lang="en-US"/>
              <a:pPr/>
              <a:t>16</a:t>
            </a:fld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90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Classification of Pure Substances</a:t>
            </a:r>
          </a:p>
        </p:txBody>
      </p:sp>
      <p:pic>
        <p:nvPicPr>
          <p:cNvPr id="138245" name="Picture 5" descr="01_04-01_1"/>
          <p:cNvPicPr>
            <a:picLocks noChangeAspect="1" noChangeArrowheads="1"/>
          </p:cNvPicPr>
          <p:nvPr/>
        </p:nvPicPr>
        <p:blipFill>
          <a:blip r:embed="rId3"/>
          <a:srcRect t="11812" r="50754" b="4750"/>
          <a:stretch>
            <a:fillRect/>
          </a:stretch>
        </p:blipFill>
        <p:spPr bwMode="auto">
          <a:xfrm>
            <a:off x="2286000" y="1139825"/>
            <a:ext cx="4479925" cy="5718175"/>
          </a:xfrm>
          <a:prstGeom prst="rect">
            <a:avLst/>
          </a:prstGeom>
          <a:noFill/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04800" y="2057400"/>
            <a:ext cx="2438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/>
              <a:t>made of one type of atom (some elements found as multi-atom molecules in nature)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combine together to make compounds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6705600" y="2286000"/>
            <a:ext cx="2438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dirty="0" smtClean="0"/>
              <a:t>made of one type of molecule, of different atoms</a:t>
            </a:r>
          </a:p>
          <a:p>
            <a:pPr marL="342900" indent="-342900">
              <a:buFontTx/>
              <a:buAutoNum type="arabicParenR"/>
            </a:pPr>
            <a:r>
              <a:rPr lang="en-US" b="1" dirty="0" smtClean="0"/>
              <a:t>compounds</a:t>
            </a:r>
            <a:r>
              <a:rPr lang="en-US" dirty="0" smtClean="0"/>
              <a:t> </a:t>
            </a:r>
            <a:r>
              <a:rPr lang="en-US" dirty="0"/>
              <a:t>contain 2 or more different kinds of </a:t>
            </a:r>
            <a:r>
              <a:rPr lang="en-US" dirty="0" smtClean="0"/>
              <a:t>atoms</a:t>
            </a:r>
          </a:p>
          <a:p>
            <a:pPr marL="342900" indent="-342900">
              <a:buFontTx/>
              <a:buAutoNum type="arabicParenR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Note: When two or more of the same atom or different atoms combine = </a:t>
            </a:r>
            <a:r>
              <a:rPr lang="en-US" b="1" dirty="0" smtClean="0"/>
              <a:t>Molecule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8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build="p"/>
      <p:bldP spid="1382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Mixture:</a:t>
            </a:r>
            <a:r>
              <a:rPr lang="en-US" dirty="0" smtClean="0"/>
              <a:t> a substance made by combining two or more different materials without a chemical reaction occurring</a:t>
            </a:r>
          </a:p>
          <a:p>
            <a:pPr lvl="0"/>
            <a:r>
              <a:rPr lang="en-US" dirty="0" smtClean="0"/>
              <a:t>Can be broken down by heating, filtering, dissolving, etc</a:t>
            </a:r>
          </a:p>
          <a:p>
            <a:pPr lvl="0"/>
            <a:r>
              <a:rPr lang="en-US" dirty="0" smtClean="0"/>
              <a:t>Can still be separated because no new product formed</a:t>
            </a:r>
          </a:p>
          <a:p>
            <a:r>
              <a:rPr lang="en-US" dirty="0" smtClean="0"/>
              <a:t>No chemicals are bonded together</a:t>
            </a:r>
          </a:p>
          <a:p>
            <a:r>
              <a:rPr lang="en-US" dirty="0" smtClean="0"/>
              <a:t>Examples: Sand, sugar tea</a:t>
            </a:r>
          </a:p>
          <a:p>
            <a:r>
              <a:rPr lang="en-US" dirty="0" smtClean="0"/>
              <a:t>2 types of mixtures:</a:t>
            </a:r>
          </a:p>
          <a:p>
            <a:pPr lvl="1"/>
            <a:r>
              <a:rPr lang="en-US" dirty="0" smtClean="0"/>
              <a:t>Heterogeneous</a:t>
            </a:r>
          </a:p>
          <a:p>
            <a:pPr lvl="1"/>
            <a:r>
              <a:rPr lang="en-US" dirty="0" smtClean="0"/>
              <a:t>Homogeneous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Mixture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E88A2-630D-6444-93EE-B36803A25E2F}" type="slidenum">
              <a:rPr lang="en-US"/>
              <a:pPr/>
              <a:t>18</a:t>
            </a:fld>
            <a:endParaRPr lang="en-US"/>
          </a:p>
        </p:txBody>
      </p:sp>
      <p:pic>
        <p:nvPicPr>
          <p:cNvPr id="140294" name="Picture 6" descr="01_04-01_1"/>
          <p:cNvPicPr>
            <a:picLocks noChangeAspect="1" noChangeArrowheads="1"/>
          </p:cNvPicPr>
          <p:nvPr/>
        </p:nvPicPr>
        <p:blipFill>
          <a:blip r:embed="rId3"/>
          <a:srcRect l="51508" t="12000" r="1788" b="5000"/>
          <a:stretch>
            <a:fillRect/>
          </a:stretch>
        </p:blipFill>
        <p:spPr bwMode="auto">
          <a:xfrm>
            <a:off x="2286000" y="990600"/>
            <a:ext cx="4383088" cy="5867400"/>
          </a:xfrm>
          <a:prstGeom prst="rect">
            <a:avLst/>
          </a:prstGeom>
          <a:noFill/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90600"/>
          </a:xfrm>
        </p:spPr>
        <p:txBody>
          <a:bodyPr/>
          <a:lstStyle/>
          <a:p>
            <a:r>
              <a:rPr lang="en-US"/>
              <a:t>Classification of Mixtures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6477000" y="1828800"/>
            <a:ext cx="2438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/>
              <a:t>made of multiple substances, but appears to be one substance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all portions of a sample have the same composition and properties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0" y="1828800"/>
            <a:ext cx="2438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/>
              <a:t>made of multiple substances, whose presence can be seen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portions of a sample have different composition and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build="p"/>
      <p:bldP spid="1402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Methods of Seperating Mixtures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 smtClean="0"/>
              <a:t>Evaporation: </a:t>
            </a:r>
            <a:r>
              <a:rPr lang="en-US" sz="2800" dirty="0" smtClean="0"/>
              <a:t>liquid to gas.</a:t>
            </a:r>
            <a:r>
              <a:rPr lang="en-US" sz="2800" b="1" dirty="0" smtClean="0"/>
              <a:t> </a:t>
            </a:r>
            <a:r>
              <a:rPr lang="en-US" sz="2800" dirty="0" smtClean="0"/>
              <a:t>volatile liquids (evaporate easily) can be evaporated from a mixture. Example Salt Water</a:t>
            </a:r>
          </a:p>
          <a:p>
            <a:pPr lvl="0"/>
            <a:r>
              <a:rPr lang="en-US" sz="2800" b="1" dirty="0" smtClean="0"/>
              <a:t>Distillation</a:t>
            </a:r>
            <a:r>
              <a:rPr lang="en-US" sz="2800" dirty="0" smtClean="0"/>
              <a:t>: Separate mixtures based on difference in boiling points</a:t>
            </a:r>
            <a:endParaRPr lang="en-US" sz="1800" dirty="0" smtClean="0"/>
          </a:p>
          <a:p>
            <a:pPr lvl="0"/>
            <a:r>
              <a:rPr lang="en-US" sz="2800" b="1" dirty="0" smtClean="0"/>
              <a:t>Filtration: </a:t>
            </a:r>
            <a:r>
              <a:rPr lang="en-US" sz="2800" dirty="0" smtClean="0"/>
              <a:t> A solid is filtered from a liquid. Example: spaghetti noodles from water.</a:t>
            </a:r>
            <a:endParaRPr lang="en-US" sz="1800" dirty="0" smtClean="0"/>
          </a:p>
          <a:p>
            <a:pPr lvl="0"/>
            <a:r>
              <a:rPr lang="en-US" sz="2800" b="1" dirty="0" smtClean="0"/>
              <a:t>Decantation:</a:t>
            </a:r>
            <a:r>
              <a:rPr lang="en-US" sz="2800" dirty="0" smtClean="0"/>
              <a:t> pouring out liquid to separate from solid. (separate sand and water)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LEARNING OBJECTIVES:</a:t>
            </a:r>
          </a:p>
          <a:p>
            <a:pPr algn="ctr"/>
            <a:r>
              <a:rPr lang="en-US" dirty="0" smtClean="0"/>
              <a:t>1. DEFINE CHEMISTRY</a:t>
            </a:r>
          </a:p>
          <a:p>
            <a:pPr algn="ctr"/>
            <a:r>
              <a:rPr lang="en-US" dirty="0" smtClean="0"/>
              <a:t>2. DESCRIBE THE SCIENTIFIC METHOD</a:t>
            </a:r>
          </a:p>
          <a:p>
            <a:pPr algn="ctr"/>
            <a:r>
              <a:rPr lang="en-US" dirty="0" smtClean="0"/>
              <a:t>3. NAME SI UNITS</a:t>
            </a:r>
          </a:p>
          <a:p>
            <a:pPr algn="ctr"/>
            <a:r>
              <a:rPr lang="en-US" dirty="0" smtClean="0"/>
              <a:t>4. PERFORM UNIT CONVERSIONS</a:t>
            </a:r>
          </a:p>
          <a:p>
            <a:pPr marL="0" indent="0" algn="ctr">
              <a:buNone/>
            </a:pPr>
            <a:r>
              <a:rPr lang="en-US" dirty="0" smtClean="0"/>
              <a:t>5. PERFORM DENSITY CALCULATIONS</a:t>
            </a:r>
          </a:p>
          <a:p>
            <a:pPr marL="0" indent="0" algn="ctr">
              <a:buNone/>
            </a:pPr>
            <a:r>
              <a:rPr lang="en-US" dirty="0" smtClean="0"/>
              <a:t>6. APPLY RULES OF SIGNIFICANT FIGURES</a:t>
            </a:r>
          </a:p>
          <a:p>
            <a:pPr marL="0" indent="0" algn="ctr">
              <a:buNone/>
            </a:pPr>
            <a:r>
              <a:rPr lang="en-US" dirty="0" smtClean="0"/>
              <a:t>HOMEWORK:</a:t>
            </a:r>
          </a:p>
          <a:p>
            <a:pPr algn="ctr"/>
            <a:r>
              <a:rPr lang="en-US" dirty="0" smtClean="0"/>
              <a:t>11, 17, 23, 30, 33, 39, 41, 43, 51, 55, 57,59,61,69,71,75, 77, 79, 81, 83, 87</a:t>
            </a:r>
            <a:r>
              <a:rPr lang="en-US" smtClean="0"/>
              <a:t>, </a:t>
            </a:r>
            <a:r>
              <a:rPr lang="en-US" smtClean="0"/>
              <a:t>89, 103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CHAPTER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Physical Property</a:t>
            </a:r>
            <a:r>
              <a:rPr lang="en-US" dirty="0" smtClean="0"/>
              <a:t>: A property a substance displays without changing its composition. Alter only state or appearance but not the chemical composition</a:t>
            </a:r>
          </a:p>
          <a:p>
            <a:pPr lvl="1"/>
            <a:r>
              <a:rPr lang="en-US" dirty="0" smtClean="0"/>
              <a:t>Melting point</a:t>
            </a:r>
          </a:p>
          <a:p>
            <a:pPr lvl="1"/>
            <a:r>
              <a:rPr lang="en-US" dirty="0" smtClean="0"/>
              <a:t>Boiling point</a:t>
            </a:r>
          </a:p>
          <a:p>
            <a:pPr lvl="1"/>
            <a:r>
              <a:rPr lang="en-US" dirty="0" smtClean="0"/>
              <a:t>Density, etc</a:t>
            </a:r>
          </a:p>
          <a:p>
            <a:pPr lvl="1"/>
            <a:r>
              <a:rPr lang="en-US" dirty="0" smtClean="0"/>
              <a:t>Smell</a:t>
            </a:r>
          </a:p>
          <a:p>
            <a:r>
              <a:rPr lang="en-US" b="1" dirty="0" smtClean="0"/>
              <a:t>Chemical Property</a:t>
            </a:r>
            <a:r>
              <a:rPr lang="en-US" dirty="0" smtClean="0"/>
              <a:t>: A property a substance displays by changing it composition ( a chemical reaction). How a chemical behaves when reacts with another substance</a:t>
            </a:r>
          </a:p>
          <a:p>
            <a:pPr lvl="1"/>
            <a:r>
              <a:rPr lang="en-US" dirty="0" smtClean="0"/>
              <a:t>Burning</a:t>
            </a:r>
          </a:p>
          <a:p>
            <a:pPr lvl="1"/>
            <a:r>
              <a:rPr lang="en-US" dirty="0" smtClean="0"/>
              <a:t>Flammability</a:t>
            </a:r>
          </a:p>
          <a:p>
            <a:pPr lvl="1"/>
            <a:r>
              <a:rPr lang="en-US" dirty="0" smtClean="0"/>
              <a:t>Toxicity</a:t>
            </a:r>
          </a:p>
          <a:p>
            <a:pPr lvl="1"/>
            <a:r>
              <a:rPr lang="en-US" dirty="0" smtClean="0"/>
              <a:t>Acidity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Physical and Chemical Properties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as a chemical or a physical change</a:t>
            </a:r>
          </a:p>
          <a:p>
            <a:pPr lvl="1"/>
            <a:r>
              <a:rPr lang="en-US" dirty="0" smtClean="0"/>
              <a:t>Evaporation of alcohol</a:t>
            </a:r>
          </a:p>
          <a:p>
            <a:pPr lvl="1"/>
            <a:r>
              <a:rPr lang="en-US" dirty="0" smtClean="0"/>
              <a:t>Burning of oil</a:t>
            </a:r>
          </a:p>
          <a:p>
            <a:pPr lvl="1"/>
            <a:r>
              <a:rPr lang="en-US" dirty="0" smtClean="0"/>
              <a:t>Bleaching hair</a:t>
            </a:r>
          </a:p>
          <a:p>
            <a:pPr lvl="1"/>
            <a:r>
              <a:rPr lang="en-US" dirty="0" smtClean="0"/>
              <a:t>Frost formation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Answers:</a:t>
            </a:r>
          </a:p>
          <a:p>
            <a:pPr lvl="1"/>
            <a:r>
              <a:rPr lang="en-US" dirty="0" smtClean="0"/>
              <a:t>Evaporation of alcohol: Physical</a:t>
            </a:r>
          </a:p>
          <a:p>
            <a:pPr lvl="1"/>
            <a:r>
              <a:rPr lang="en-US" dirty="0" smtClean="0"/>
              <a:t>Burning of oil: Chemical</a:t>
            </a:r>
          </a:p>
          <a:p>
            <a:pPr lvl="1"/>
            <a:r>
              <a:rPr lang="en-US" dirty="0" smtClean="0"/>
              <a:t>Bleaching hair: Chemical</a:t>
            </a:r>
          </a:p>
          <a:p>
            <a:pPr lvl="1"/>
            <a:r>
              <a:rPr lang="en-US" dirty="0" smtClean="0"/>
              <a:t>Frost formation: Physical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Question: Physical vs Chemical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Units: Standard quantities used to specify measurements</a:t>
            </a:r>
          </a:p>
          <a:p>
            <a:r>
              <a:rPr lang="en-US" dirty="0" smtClean="0"/>
              <a:t>2 systems:</a:t>
            </a:r>
          </a:p>
          <a:p>
            <a:pPr lvl="1"/>
            <a:r>
              <a:rPr lang="en-US" dirty="0" smtClean="0"/>
              <a:t>English</a:t>
            </a:r>
          </a:p>
          <a:p>
            <a:pPr lvl="2"/>
            <a:r>
              <a:rPr lang="en-US" dirty="0" smtClean="0"/>
              <a:t>Inches, </a:t>
            </a:r>
          </a:p>
          <a:p>
            <a:pPr lvl="2"/>
            <a:r>
              <a:rPr lang="en-US" dirty="0" smtClean="0"/>
              <a:t>Yards</a:t>
            </a:r>
          </a:p>
          <a:p>
            <a:pPr lvl="2"/>
            <a:r>
              <a:rPr lang="en-US" dirty="0" smtClean="0"/>
              <a:t>Miles, etc</a:t>
            </a:r>
          </a:p>
          <a:p>
            <a:pPr lvl="1"/>
            <a:r>
              <a:rPr lang="en-US" dirty="0" smtClean="0"/>
              <a:t>Metric</a:t>
            </a:r>
          </a:p>
          <a:p>
            <a:pPr lvl="2"/>
            <a:r>
              <a:rPr lang="en-US" dirty="0" smtClean="0"/>
              <a:t>Meter</a:t>
            </a:r>
          </a:p>
          <a:p>
            <a:pPr lvl="2"/>
            <a:r>
              <a:rPr lang="en-US" dirty="0" smtClean="0"/>
              <a:t>Kilometer, etc</a:t>
            </a:r>
          </a:p>
          <a:p>
            <a:pPr lvl="1"/>
            <a:r>
              <a:rPr lang="en-US" dirty="0" smtClean="0"/>
              <a:t>Scientist use Metric system with standard units called SI units: International System of Units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Units of Measurement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 Units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302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52600" y="6324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http://wps.prenhall.com/wps/media/objects/165/169061/GIFS/table1.4.gif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temperature conversions:</a:t>
            </a:r>
          </a:p>
          <a:p>
            <a:pPr lvl="1"/>
            <a:r>
              <a:rPr lang="en-US" dirty="0" smtClean="0"/>
              <a:t>°C = (°F-32)/1.8</a:t>
            </a:r>
          </a:p>
          <a:p>
            <a:pPr lvl="1"/>
            <a:r>
              <a:rPr lang="en-US" dirty="0" smtClean="0"/>
              <a:t>K = °C + 273.15</a:t>
            </a:r>
          </a:p>
          <a:p>
            <a:endParaRPr lang="en-US" dirty="0" smtClean="0"/>
          </a:p>
          <a:p>
            <a:r>
              <a:rPr lang="en-US" dirty="0" smtClean="0"/>
              <a:t>A child sick child is running a temperature of 40 °C. What is her Temperature in K and °F 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Temperature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Metric System Prefixes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4648200" cy="37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Need to be able to convert back and forth between prefixes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6324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http://www.radioing.com/hamradio/metric.gif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/>
          <a:lstStyle/>
          <a:p>
            <a:r>
              <a:rPr smtClean="0"/>
              <a:t>Metric Conversions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172200" cy="53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00200" y="6477000"/>
            <a:ext cx="5638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http://www.globalsecurity.org/security/library/policy/army/fm/3-11-22/taba-1.gif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12.5 in to cm</a:t>
            </a:r>
          </a:p>
          <a:p>
            <a:r>
              <a:rPr lang="en-US" dirty="0" smtClean="0"/>
              <a:t>3 cm</a:t>
            </a:r>
            <a:r>
              <a:rPr lang="en-US" baseline="30000" dirty="0" smtClean="0"/>
              <a:t>2</a:t>
            </a:r>
            <a:r>
              <a:rPr lang="en-US" dirty="0" smtClean="0"/>
              <a:t> to in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5.70 L to in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1.76 Mi to </a:t>
            </a:r>
            <a:r>
              <a:rPr lang="en-US" dirty="0" err="1" smtClean="0"/>
              <a:t>m</a:t>
            </a:r>
            <a:r>
              <a:rPr lang="en-US" dirty="0" smtClean="0"/>
              <a:t> (                   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Practice on 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048000"/>
            <a:ext cx="1378857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derived unit is a combinations of the SI units</a:t>
            </a:r>
          </a:p>
          <a:p>
            <a:r>
              <a:rPr lang="en-US" dirty="0" smtClean="0"/>
              <a:t>Examples: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 Volume: 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1188720" lvl="2" indent="-457200">
              <a:buFont typeface="+mj-lt"/>
              <a:buAutoNum type="arabicPeriod"/>
            </a:pPr>
            <a:r>
              <a:rPr lang="en-US" dirty="0" smtClean="0"/>
              <a:t>Length X Width X Height 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Density: mass/volume</a:t>
            </a:r>
          </a:p>
          <a:p>
            <a:pPr marL="1188720" lvl="2" indent="-457200">
              <a:buFont typeface="+mj-lt"/>
              <a:buAutoNum type="arabicPeriod"/>
            </a:pPr>
            <a:r>
              <a:rPr lang="en-US" dirty="0" smtClean="0"/>
              <a:t>D=m/v : SI units = Kg/ M</a:t>
            </a:r>
            <a:r>
              <a:rPr lang="en-US" baseline="30000" dirty="0" smtClean="0"/>
              <a:t>3</a:t>
            </a:r>
          </a:p>
          <a:p>
            <a:pPr marL="1188720" lvl="2" indent="-457200">
              <a:buFont typeface="+mj-lt"/>
              <a:buAutoNum type="arabicPeriod"/>
            </a:pPr>
            <a:r>
              <a:rPr lang="en-US" dirty="0" smtClean="0"/>
              <a:t>Usually in units of g/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1188720" lvl="2" indent="-457200">
              <a:buFont typeface="+mj-lt"/>
              <a:buAutoNum type="arabicPeriod"/>
            </a:pPr>
            <a:r>
              <a:rPr lang="en-US" dirty="0" smtClean="0"/>
              <a:t>Physical property</a:t>
            </a:r>
          </a:p>
          <a:p>
            <a:pPr marL="1188720" lvl="2" indent="-457200">
              <a:buFont typeface="+mj-lt"/>
              <a:buAutoNum type="arabicPeriod"/>
            </a:pPr>
            <a:r>
              <a:rPr lang="en-US" dirty="0" smtClean="0"/>
              <a:t>“heaviness” at constant volume</a:t>
            </a:r>
          </a:p>
          <a:p>
            <a:pPr marL="822960" lvl="1" indent="-457200">
              <a:buNone/>
            </a:pPr>
            <a:endParaRPr lang="en-US" dirty="0" smtClean="0"/>
          </a:p>
          <a:p>
            <a:pPr marL="822960" lvl="1" indent="-457200">
              <a:buNone/>
            </a:pPr>
            <a:r>
              <a:rPr lang="en-US" dirty="0" smtClean="0"/>
              <a:t>Question: Oil floats on water is it more or less dense than water?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Derived Units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Atoms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400" b="1" dirty="0" smtClean="0"/>
              <a:t>Atoms</a:t>
            </a:r>
            <a:r>
              <a:rPr lang="en-US" sz="2400" dirty="0" smtClean="0"/>
              <a:t>: Greek for indivisible</a:t>
            </a:r>
            <a:r>
              <a:rPr lang="en-US" sz="2800" dirty="0" smtClean="0"/>
              <a:t>. 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Originally thought to be the smallest indivisible component of matter 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Later found there are subatomic charged particles which could be divided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Atom is the smallest basic unit that defines elements on periodic table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All single elements on periodic table are characterized by atoms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7400"/>
            <a:ext cx="335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http://www.eskom.co.za/nuclear_energy/fuel/atom.jpg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minimum number of digits needed to write a given value without loss of accuracy.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500" b="1" dirty="0" smtClean="0"/>
              <a:t>Rules:</a:t>
            </a:r>
          </a:p>
          <a:p>
            <a:pPr lvl="0"/>
            <a:r>
              <a:rPr lang="en-US" dirty="0" smtClean="0"/>
              <a:t>All whole numbers are significant</a:t>
            </a:r>
          </a:p>
          <a:p>
            <a:pPr lvl="0">
              <a:buNone/>
            </a:pPr>
            <a:endParaRPr lang="en-US" dirty="0" smtClean="0"/>
          </a:p>
          <a:p>
            <a:r>
              <a:rPr lang="en-US" dirty="0" smtClean="0"/>
              <a:t>When there is a decimal all zeros to the right of whole numbers are significant ONLY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there is no decimal only zeros between two whole numbers are significant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Exact numbers, </a:t>
            </a:r>
            <a:r>
              <a:rPr lang="en-US" dirty="0" err="1" smtClean="0"/>
              <a:t>ie</a:t>
            </a:r>
            <a:r>
              <a:rPr lang="en-US" dirty="0" smtClean="0"/>
              <a:t> numbers used in a conversion are not considered when looking at significant figures</a:t>
            </a:r>
          </a:p>
          <a:p>
            <a:pPr lvl="1"/>
            <a:r>
              <a:rPr lang="en-US" dirty="0" smtClean="0"/>
              <a:t>No uncertainty so no limit in number of sig figs</a:t>
            </a:r>
          </a:p>
          <a:p>
            <a:pPr lvl="1"/>
            <a:r>
              <a:rPr lang="en-US" dirty="0" smtClean="0"/>
              <a:t>We say it has unlimited sig figs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Significant Figures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significant figures in the following:</a:t>
            </a:r>
          </a:p>
          <a:p>
            <a:pPr lvl="1"/>
            <a:r>
              <a:rPr lang="en-US" dirty="0" smtClean="0"/>
              <a:t>5.003</a:t>
            </a:r>
          </a:p>
          <a:p>
            <a:pPr lvl="1"/>
            <a:r>
              <a:rPr lang="en-US" dirty="0" smtClean="0"/>
              <a:t>500</a:t>
            </a:r>
          </a:p>
          <a:p>
            <a:pPr lvl="1"/>
            <a:r>
              <a:rPr lang="en-US" dirty="0" smtClean="0"/>
              <a:t>501</a:t>
            </a:r>
          </a:p>
          <a:p>
            <a:pPr lvl="1"/>
            <a:r>
              <a:rPr lang="en-US" dirty="0" smtClean="0"/>
              <a:t>0.010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Answers: </a:t>
            </a:r>
          </a:p>
          <a:p>
            <a:pPr>
              <a:buNone/>
            </a:pPr>
            <a:r>
              <a:rPr lang="en-US" dirty="0" smtClean="0"/>
              <a:t>	a. 4</a:t>
            </a:r>
          </a:p>
          <a:p>
            <a:pPr>
              <a:buNone/>
            </a:pPr>
            <a:r>
              <a:rPr lang="en-US" dirty="0" smtClean="0"/>
              <a:t>	b. 1</a:t>
            </a:r>
          </a:p>
          <a:p>
            <a:pPr>
              <a:buNone/>
            </a:pPr>
            <a:r>
              <a:rPr lang="en-US" dirty="0" smtClean="0"/>
              <a:t>	c. 3</a:t>
            </a:r>
          </a:p>
          <a:p>
            <a:pPr>
              <a:buNone/>
            </a:pPr>
            <a:r>
              <a:rPr lang="en-US" dirty="0" smtClean="0"/>
              <a:t>	d.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400" b="1" dirty="0" smtClean="0"/>
              <a:t>Addition/Subtraction</a:t>
            </a:r>
            <a:r>
              <a:rPr lang="en-US" dirty="0" smtClean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Add and subtract all numbers as written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Answer will have as many digits in decimal as least in question</a:t>
            </a:r>
          </a:p>
          <a:p>
            <a:pPr algn="ctr">
              <a:buNone/>
            </a:pPr>
            <a:r>
              <a:rPr lang="en-US" dirty="0" smtClean="0">
                <a:latin typeface="Calibri" pitchFamily="34" charset="0"/>
              </a:rPr>
              <a:t>Ex: 18.9984032</a:t>
            </a:r>
          </a:p>
          <a:p>
            <a:pPr algn="ctr">
              <a:buNone/>
            </a:pPr>
            <a:r>
              <a:rPr lang="en-US" dirty="0" smtClean="0">
                <a:latin typeface="Calibri" pitchFamily="34" charset="0"/>
              </a:rPr>
              <a:t>      18.9984032</a:t>
            </a:r>
          </a:p>
          <a:p>
            <a:pPr algn="ctr">
              <a:buNone/>
            </a:pPr>
            <a:r>
              <a:rPr lang="en-US" u="sng" dirty="0" smtClean="0">
                <a:latin typeface="Calibri" pitchFamily="34" charset="0"/>
              </a:rPr>
              <a:t>           83.798_______</a:t>
            </a:r>
          </a:p>
          <a:p>
            <a:pPr algn="ctr">
              <a:buNone/>
            </a:pPr>
            <a:r>
              <a:rPr lang="en-US" dirty="0" smtClean="0">
                <a:latin typeface="Calibri" pitchFamily="34" charset="0"/>
              </a:rPr>
              <a:t>121.7948064</a:t>
            </a:r>
          </a:p>
          <a:p>
            <a:pPr algn="ctr">
              <a:buNone/>
            </a:pPr>
            <a:r>
              <a:rPr lang="en-US" dirty="0" smtClean="0">
                <a:latin typeface="Calibri" pitchFamily="34" charset="0"/>
              </a:rPr>
              <a:t>Final </a:t>
            </a:r>
            <a:r>
              <a:rPr lang="en-US" dirty="0" err="1" smtClean="0">
                <a:latin typeface="Calibri" pitchFamily="34" charset="0"/>
              </a:rPr>
              <a:t>ans</a:t>
            </a:r>
            <a:r>
              <a:rPr lang="en-US" dirty="0" smtClean="0">
                <a:latin typeface="Calibri" pitchFamily="34" charset="0"/>
              </a:rPr>
              <a:t>: 121.795</a:t>
            </a:r>
          </a:p>
          <a:p>
            <a:pPr>
              <a:buNone/>
            </a:pPr>
            <a:r>
              <a:rPr lang="en-US" baseline="30000" dirty="0" smtClean="0">
                <a:latin typeface="Calibri" pitchFamily="34" charset="0"/>
              </a:rPr>
              <a:t> 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aseline="30000" dirty="0" smtClean="0"/>
              <a:t> </a:t>
            </a:r>
            <a:r>
              <a:rPr lang="en-US" dirty="0" smtClean="0"/>
              <a:t>                                                    </a:t>
            </a:r>
          </a:p>
          <a:p>
            <a:pPr>
              <a:buNone/>
            </a:pPr>
            <a:r>
              <a:rPr lang="en-US" sz="3400" b="1" dirty="0" smtClean="0"/>
              <a:t>Multiplication/Division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Write answer with fewest sig figs in original question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Do not have to worry about exponents being the same</a:t>
            </a:r>
          </a:p>
          <a:p>
            <a:pPr algn="ctr">
              <a:buNone/>
            </a:pPr>
            <a:r>
              <a:rPr lang="en-US" dirty="0" smtClean="0">
                <a:latin typeface="Calibri" pitchFamily="34" charset="0"/>
              </a:rPr>
              <a:t>Ex: 7540.0 X 1.3= 9802.0 </a:t>
            </a:r>
          </a:p>
          <a:p>
            <a:pPr algn="ctr">
              <a:buNone/>
            </a:pPr>
            <a:r>
              <a:rPr lang="en-US" dirty="0" smtClean="0">
                <a:latin typeface="Calibri" pitchFamily="34" charset="0"/>
              </a:rPr>
              <a:t>Final answer= 9.8X10</a:t>
            </a:r>
            <a:r>
              <a:rPr lang="en-US" baseline="30000" dirty="0" smtClean="0">
                <a:latin typeface="Calibri" pitchFamily="34" charset="0"/>
              </a:rPr>
              <a:t>3 </a:t>
            </a:r>
            <a:r>
              <a:rPr lang="en-US" dirty="0" smtClean="0">
                <a:latin typeface="Calibri" pitchFamily="34" charset="0"/>
              </a:rPr>
              <a:t> or 9800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Sig Figs and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Precision:  how close individual measurements are to each other or reproducibility</a:t>
            </a:r>
          </a:p>
          <a:p>
            <a:r>
              <a:rPr lang="en-US" dirty="0" smtClean="0"/>
              <a:t>Accuracy: How close the measured value is to the real  or true value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Precision vs Accuracy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71800"/>
            <a:ext cx="3200400" cy="3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33600" y="6477000"/>
            <a:ext cx="624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http://www.interactive-consultancies.co.uk/FilterII/assets/images/accuracy_precision_03_250.gif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 smtClean="0"/>
              <a:t>Molecules</a:t>
            </a:r>
            <a:r>
              <a:rPr lang="en-US" sz="2800" dirty="0" smtClean="0"/>
              <a:t>: two or more atoms joined together in a specific arrangement</a:t>
            </a:r>
            <a:endParaRPr lang="en-US" sz="2400" dirty="0" smtClean="0"/>
          </a:p>
          <a:p>
            <a:pPr lvl="1"/>
            <a:r>
              <a:rPr lang="en-US" dirty="0" smtClean="0"/>
              <a:t>Example: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dirty="0" smtClean="0"/>
              <a:t>2 Hydrogen atoms and 1 oxygen atom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dirty="0" smtClean="0"/>
              <a:t>Properties of molecules depends on the atoms they are composed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Molecules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461BE-8F5E-BE48-A67B-E793C221C848}" type="slidenum">
              <a:rPr lang="en-US"/>
              <a:pPr/>
              <a:t>5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r>
              <a:rPr lang="en-US"/>
              <a:t>Structure Determines Properties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458200" cy="68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the properties of matter are determined by the atoms and molecules that compose it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659313" y="1828800"/>
            <a:ext cx="4267200" cy="4692650"/>
            <a:chOff x="2935" y="1152"/>
            <a:chExt cx="2688" cy="2956"/>
          </a:xfrm>
        </p:grpSpPr>
        <p:pic>
          <p:nvPicPr>
            <p:cNvPr id="15378" name="Picture 18" descr="01_01-01UNb"/>
            <p:cNvPicPr>
              <a:picLocks noChangeAspect="1" noChangeArrowheads="1"/>
            </p:cNvPicPr>
            <p:nvPr/>
          </p:nvPicPr>
          <p:blipFill>
            <a:blip r:embed="rId3"/>
            <a:srcRect t="16000" b="5000"/>
            <a:stretch>
              <a:fillRect/>
            </a:stretch>
          </p:blipFill>
          <p:spPr bwMode="auto">
            <a:xfrm>
              <a:off x="3360" y="2558"/>
              <a:ext cx="1824" cy="1550"/>
            </a:xfrm>
            <a:prstGeom prst="rect">
              <a:avLst/>
            </a:prstGeom>
            <a:noFill/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2935" y="1392"/>
              <a:ext cx="2688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en-US"/>
                <a:t>composed of one carbon atom and two oxygen atoms</a:t>
              </a:r>
            </a:p>
            <a:p>
              <a:pPr marL="342900" indent="-342900">
                <a:buFontTx/>
                <a:buAutoNum type="arabicPeriod"/>
              </a:pPr>
              <a:r>
                <a:rPr lang="en-US"/>
                <a:t>colorless, odorless gas</a:t>
              </a:r>
            </a:p>
            <a:p>
              <a:pPr marL="342900" indent="-342900">
                <a:buFontTx/>
                <a:buAutoNum type="arabicPeriod"/>
              </a:pPr>
              <a:r>
                <a:rPr lang="en-US"/>
                <a:t>incombustible</a:t>
              </a:r>
            </a:p>
            <a:p>
              <a:pPr marL="342900" indent="-342900">
                <a:buFontTx/>
                <a:buAutoNum type="arabicPeriod"/>
              </a:pPr>
              <a:r>
                <a:rPr lang="en-US"/>
                <a:t>does not bind to hemoglobin</a:t>
              </a: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3648" y="1152"/>
              <a:ext cx="12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carbon dioxide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04800" y="1828800"/>
            <a:ext cx="4267200" cy="4187825"/>
            <a:chOff x="192" y="1152"/>
            <a:chExt cx="2688" cy="2638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92" y="1152"/>
              <a:ext cx="2688" cy="1448"/>
              <a:chOff x="192" y="1344"/>
              <a:chExt cx="2688" cy="1448"/>
            </a:xfrm>
          </p:grpSpPr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92" y="1584"/>
                <a:ext cx="2688" cy="1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buFontTx/>
                  <a:buAutoNum type="arabicPeriod"/>
                </a:pPr>
                <a:r>
                  <a:rPr lang="en-US"/>
                  <a:t>composed of one carbon atom and one oxygen atom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/>
                  <a:t>colorless, odorless gas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/>
                  <a:t>burns with a blue flame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/>
                  <a:t>binds to hemoglobin</a:t>
                </a:r>
              </a:p>
            </p:txBody>
          </p:sp>
          <p:sp>
            <p:nvSpPr>
              <p:cNvPr id="15366" name="Text Box 6"/>
              <p:cNvSpPr txBox="1">
                <a:spLocks noChangeArrowheads="1"/>
              </p:cNvSpPr>
              <p:nvPr/>
            </p:nvSpPr>
            <p:spPr bwMode="auto">
              <a:xfrm>
                <a:off x="810" y="1344"/>
                <a:ext cx="1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hlink"/>
                    </a:solidFill>
                  </a:rPr>
                  <a:t>carbon monoxide</a:t>
                </a:r>
              </a:p>
            </p:txBody>
          </p:sp>
        </p:grpSp>
        <p:pic>
          <p:nvPicPr>
            <p:cNvPr id="15380" name="Picture 20" descr="01_01-01UNa"/>
            <p:cNvPicPr>
              <a:picLocks noChangeAspect="1" noChangeArrowheads="1"/>
            </p:cNvPicPr>
            <p:nvPr/>
          </p:nvPicPr>
          <p:blipFill>
            <a:blip r:embed="rId4"/>
            <a:srcRect t="21001" b="3708"/>
            <a:stretch>
              <a:fillRect/>
            </a:stretch>
          </p:blipFill>
          <p:spPr bwMode="auto">
            <a:xfrm>
              <a:off x="528" y="2688"/>
              <a:ext cx="1728" cy="110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lvl="0"/>
            <a:r>
              <a:rPr lang="en-US" b="1" dirty="0" smtClean="0"/>
              <a:t>Chemistry</a:t>
            </a:r>
            <a:r>
              <a:rPr lang="en-US" dirty="0" smtClean="0"/>
              <a:t>: Science that studies the behavior of matter by studying the behavior of atoms and molecules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Question: Give an example of a molecule and an atom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Chemistry Defined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71800"/>
            <a:ext cx="1952625" cy="166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908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http://www.maine.gov/dhhs/eng/water/images/beakers.jpg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Scientific Approach to Knowledge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Based on observation and knowledge</a:t>
            </a:r>
          </a:p>
          <a:p>
            <a:pPr lvl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Quantitative: measuring or quantifying the process (using numbers and measurements) </a:t>
            </a:r>
          </a:p>
          <a:p>
            <a:pPr lvl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Qualitative: Descriptively describing the process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038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432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http://www.perse.co.uk/uploads/Chemistry_4.jpg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Scientific Method Steps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499372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9050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http://www.sciencebuddies.org/mentoring/overview_scientific_method2.gif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 smtClean="0"/>
              <a:t>Matter</a:t>
            </a:r>
            <a:r>
              <a:rPr lang="en-US" sz="2800" dirty="0" smtClean="0"/>
              <a:t>: Anything that occupies space and has mass</a:t>
            </a:r>
            <a:endParaRPr lang="en-US" sz="2400" dirty="0" smtClean="0"/>
          </a:p>
          <a:p>
            <a:pPr lvl="1"/>
            <a:r>
              <a:rPr lang="en-US" dirty="0" smtClean="0"/>
              <a:t>Your body</a:t>
            </a:r>
            <a:endParaRPr lang="en-US" sz="2000" dirty="0" smtClean="0"/>
          </a:p>
          <a:p>
            <a:pPr lvl="1"/>
            <a:r>
              <a:rPr lang="en-US" dirty="0" smtClean="0"/>
              <a:t>Your books</a:t>
            </a:r>
            <a:endParaRPr lang="en-US" sz="2000" dirty="0" smtClean="0"/>
          </a:p>
          <a:p>
            <a:pPr lvl="1"/>
            <a:r>
              <a:rPr lang="en-US" dirty="0" smtClean="0"/>
              <a:t>Air, etc</a:t>
            </a:r>
          </a:p>
          <a:p>
            <a:r>
              <a:rPr lang="en-US" dirty="0" smtClean="0"/>
              <a:t>Thought question: Name something that is not matter?</a:t>
            </a:r>
          </a:p>
          <a:p>
            <a:r>
              <a:rPr lang="en-US" sz="2200" dirty="0" smtClean="0"/>
              <a:t>3 forms of matter: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/>
              <a:t>Solid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/>
              <a:t>Liquid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/>
              <a:t>Gas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bg2">
                    <a:lumMod val="10000"/>
                  </a:schemeClr>
                </a:solidFill>
              </a:rPr>
              <a:t>Classification of Matter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2">
      <a:dk1>
        <a:srgbClr val="424456"/>
      </a:dk1>
      <a:lt1>
        <a:srgbClr val="424456"/>
      </a:lt1>
      <a:dk2>
        <a:srgbClr val="F2EDE3"/>
      </a:dk2>
      <a:lt2>
        <a:srgbClr val="424456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629</TotalTime>
  <Words>1119</Words>
  <Application>Microsoft Office PowerPoint</Application>
  <PresentationFormat>On-screen Show (4:3)</PresentationFormat>
  <Paragraphs>249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Paper</vt:lpstr>
      <vt:lpstr>WELCOME TO CHEM. 1411 FRANK  PISHVA TEXAS A&amp;M-COMMERCE Chapter 1: Matter and Measurement   </vt:lpstr>
      <vt:lpstr>CHAPTER 1</vt:lpstr>
      <vt:lpstr>Atoms</vt:lpstr>
      <vt:lpstr>Molecules</vt:lpstr>
      <vt:lpstr>Structure Determines Properties</vt:lpstr>
      <vt:lpstr>Chemistry Defined</vt:lpstr>
      <vt:lpstr>Scientific Approach to Knowledge</vt:lpstr>
      <vt:lpstr>Scientific Method Steps</vt:lpstr>
      <vt:lpstr>Classification of Matter</vt:lpstr>
      <vt:lpstr>Solid</vt:lpstr>
      <vt:lpstr>Liquid</vt:lpstr>
      <vt:lpstr>Gas</vt:lpstr>
      <vt:lpstr>Solid, Liquid, Gas Summary</vt:lpstr>
      <vt:lpstr>Question: Solid, liquid, gas</vt:lpstr>
      <vt:lpstr>Classification of Matter according to Composition</vt:lpstr>
      <vt:lpstr>Classification of Pure Substances</vt:lpstr>
      <vt:lpstr>Mixture</vt:lpstr>
      <vt:lpstr>Classification of Mixtures</vt:lpstr>
      <vt:lpstr>Methods of Seperating Mixtures</vt:lpstr>
      <vt:lpstr>Physical and Chemical Properties</vt:lpstr>
      <vt:lpstr>Question: Physical vs Chemical</vt:lpstr>
      <vt:lpstr>Chapter 1 </vt:lpstr>
      <vt:lpstr>Units of Measurement</vt:lpstr>
      <vt:lpstr>SI Units</vt:lpstr>
      <vt:lpstr>Temperature</vt:lpstr>
      <vt:lpstr>Metric System Prefixes </vt:lpstr>
      <vt:lpstr>Metric Conversions</vt:lpstr>
      <vt:lpstr>Practice on Board</vt:lpstr>
      <vt:lpstr>Derived Units</vt:lpstr>
      <vt:lpstr>Significant Figures </vt:lpstr>
      <vt:lpstr>Question</vt:lpstr>
      <vt:lpstr>Sig Figs and Calculations</vt:lpstr>
      <vt:lpstr>Precision vs Accuracy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Matter, Measurement and Problem Solving</dc:title>
  <dc:creator>Frank Pishva</dc:creator>
  <cp:lastModifiedBy>Frank Pishva</cp:lastModifiedBy>
  <cp:revision>51</cp:revision>
  <dcterms:created xsi:type="dcterms:W3CDTF">2010-09-08T13:20:50Z</dcterms:created>
  <dcterms:modified xsi:type="dcterms:W3CDTF">2012-01-09T19:44:33Z</dcterms:modified>
</cp:coreProperties>
</file>