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6" r:id="rId3"/>
    <p:sldId id="257" r:id="rId4"/>
    <p:sldId id="258" r:id="rId5"/>
    <p:sldId id="261" r:id="rId6"/>
    <p:sldId id="262" r:id="rId7"/>
    <p:sldId id="259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</p:sldIdLst>
  <p:sldSz cx="9144000" cy="6858000" type="screen4x3"/>
  <p:notesSz cx="7010400" cy="1203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AFCB4F-1578-489F-8EA3-E090671D8F06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4EB73B-2370-490D-A66C-FD8E9C5423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6781800" cy="5562600"/>
          </a:xfrm>
        </p:spPr>
      </p:pic>
    </p:spTree>
    <p:extLst>
      <p:ext uri="{BB962C8B-B14F-4D97-AF65-F5344CB8AC3E}">
        <p14:creationId xmlns:p14="http://schemas.microsoft.com/office/powerpoint/2010/main" val="25396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400" dirty="0" smtClean="0">
                <a:latin typeface="Castellar" panose="020A0402060406010301" pitchFamily="18" charset="0"/>
              </a:rPr>
              <a:t>Perfectionism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resolve—self-assurance</a:t>
            </a:r>
          </a:p>
          <a:p>
            <a:pPr lvl="1"/>
            <a:r>
              <a:rPr lang="en-US" dirty="0" smtClean="0"/>
              <a:t>Praise what you have done</a:t>
            </a:r>
          </a:p>
          <a:p>
            <a:pPr lvl="1"/>
            <a:r>
              <a:rPr lang="en-US" dirty="0" smtClean="0"/>
              <a:t>Impossible to eradicate all mistakes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lgerian" panose="04020705040A02060702" pitchFamily="82" charset="0"/>
              </a:rPr>
              <a:t>ANGER</a:t>
            </a:r>
            <a:endParaRPr lang="en-US" sz="4800" dirty="0">
              <a:latin typeface="Algerian" panose="04020705040A02060702" pitchFamily="82" charset="0"/>
            </a:endParaRPr>
          </a:p>
          <a:p>
            <a:endParaRPr lang="en-US" dirty="0" smtClean="0"/>
          </a:p>
          <a:p>
            <a:r>
              <a:rPr lang="en-US" dirty="0" smtClean="0"/>
              <a:t>Realizing that showing anger in this way only harms 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Low Frustration Tolerance—easily overwhelmed.  Idea that situations are unfair! Too hard!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Whining and complaining</a:t>
            </a:r>
          </a:p>
          <a:p>
            <a:r>
              <a:rPr lang="en-US" dirty="0" smtClean="0"/>
              <a:t>To overcome—get help.  Postpone competing desires.  Realize you get what you want when you put in the work.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>
                <a:latin typeface="Elephant" panose="02020904090505020303" pitchFamily="18" charset="0"/>
              </a:rPr>
              <a:t>Putting Self Down</a:t>
            </a:r>
            <a:endParaRPr lang="en-US" dirty="0" smtClean="0"/>
          </a:p>
          <a:p>
            <a:pPr lvl="1"/>
            <a:r>
              <a:rPr lang="en-US" sz="3600" dirty="0" smtClean="0">
                <a:latin typeface="Elephant" panose="02020904090505020303" pitchFamily="18" charset="0"/>
              </a:rPr>
              <a:t>Doubts and minimizes abilities and past successes (dumb luck)</a:t>
            </a:r>
            <a:endParaRPr lang="en-US" sz="3600" dirty="0">
              <a:latin typeface="Elephant" panose="02020904090505020303" pitchFamily="18" charset="0"/>
            </a:endParaRPr>
          </a:p>
          <a:p>
            <a:pPr marL="457200" lvl="1" indent="0">
              <a:buNone/>
            </a:pPr>
            <a:r>
              <a:rPr lang="en-US" sz="3200" dirty="0" smtClean="0"/>
              <a:t>How to resolve?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practice accepting compliments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figure out why success is scary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compliment self</a:t>
            </a:r>
          </a:p>
        </p:txBody>
      </p:sp>
    </p:spTree>
    <p:extLst>
      <p:ext uri="{BB962C8B-B14F-4D97-AF65-F5344CB8AC3E}">
        <p14:creationId xmlns:p14="http://schemas.microsoft.com/office/powerpoint/2010/main" val="15429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the 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Realize you are delaying unnecessarily</a:t>
            </a:r>
          </a:p>
          <a:p>
            <a:r>
              <a:rPr lang="en-US" dirty="0" smtClean="0"/>
              <a:t>Discover real reasons for delay</a:t>
            </a:r>
          </a:p>
          <a:p>
            <a:r>
              <a:rPr lang="en-US" dirty="0" smtClean="0"/>
              <a:t>Dispute the reasons and overcome</a:t>
            </a:r>
          </a:p>
          <a:p>
            <a:r>
              <a:rPr lang="en-US" dirty="0" smtClean="0"/>
              <a:t>Begin the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0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Reasons for delay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/>
              <a:t>4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Reasons against the delay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delaying _____ because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0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minute rule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Get everything ready</a:t>
            </a:r>
          </a:p>
          <a:p>
            <a:r>
              <a:rPr lang="en-US" dirty="0" smtClean="0"/>
              <a:t>Do the work/project 5 minutes</a:t>
            </a:r>
          </a:p>
          <a:p>
            <a:r>
              <a:rPr lang="en-US" dirty="0" smtClean="0"/>
              <a:t>At end of 5 minutes make decision on whether to continue or quit</a:t>
            </a:r>
          </a:p>
          <a:p>
            <a:endParaRPr lang="en-US" dirty="0"/>
          </a:p>
          <a:p>
            <a:r>
              <a:rPr lang="en-US" dirty="0" smtClean="0"/>
              <a:t>(5 minutes work is a lot more than you would have </a:t>
            </a:r>
            <a:r>
              <a:rPr lang="en-US" smtClean="0"/>
              <a:t>done otherwise….)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Helps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Make tasks look small and easy (I have learned many muscles before)</a:t>
            </a:r>
          </a:p>
          <a:p>
            <a:r>
              <a:rPr lang="en-US" dirty="0" smtClean="0"/>
              <a:t>Do small part each time—break up into tasks</a:t>
            </a:r>
          </a:p>
          <a:p>
            <a:r>
              <a:rPr lang="en-US" dirty="0" smtClean="0"/>
              <a:t>Tell others your plan—use peer pressure in positive way</a:t>
            </a:r>
          </a:p>
          <a:p>
            <a:r>
              <a:rPr lang="en-US" dirty="0" smtClean="0"/>
              <a:t>Choose role model—study with partner </a:t>
            </a:r>
          </a:p>
          <a:p>
            <a:r>
              <a:rPr lang="en-US" dirty="0" smtClean="0"/>
              <a:t>Establish priorities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you delay—it reinforces negative attitudes toward task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Procrastination is reinforcing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Participating gives a positive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Voluntary delay of action despite expecting to be worse off because of the delay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708476"/>
            <a:ext cx="6675121" cy="17021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Procrastination: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Willpower is like a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Exhausts quickly </a:t>
            </a:r>
          </a:p>
          <a:p>
            <a:r>
              <a:rPr lang="en-US" dirty="0" smtClean="0"/>
              <a:t>Strengthens with use</a:t>
            </a:r>
          </a:p>
          <a:p>
            <a:r>
              <a:rPr lang="en-US" dirty="0" smtClean="0"/>
              <a:t>Remind self of your values to keep on task</a:t>
            </a:r>
          </a:p>
          <a:p>
            <a:r>
              <a:rPr lang="en-US" dirty="0" smtClean="0"/>
              <a:t>Self-affirmation</a:t>
            </a:r>
          </a:p>
          <a:p>
            <a:endParaRPr lang="en-US" dirty="0"/>
          </a:p>
          <a:p>
            <a:r>
              <a:rPr lang="en-US" dirty="0" smtClean="0"/>
              <a:t>Mindfulness meditation </a:t>
            </a:r>
            <a:r>
              <a:rPr lang="en-US" smtClean="0"/>
              <a:t>strengthens willpower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to work—</a:t>
            </a:r>
          </a:p>
          <a:p>
            <a:r>
              <a:rPr lang="en-US" sz="3200" dirty="0" smtClean="0"/>
              <a:t>at least for 5 minutes…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just sit 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3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causes procrastination?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Timing of rewards and punishments</a:t>
            </a:r>
          </a:p>
          <a:p>
            <a:r>
              <a:rPr lang="en-US" dirty="0" smtClean="0"/>
              <a:t>Task aversion</a:t>
            </a:r>
          </a:p>
          <a:p>
            <a:r>
              <a:rPr lang="en-US" dirty="0" smtClean="0"/>
              <a:t>Irrational beliefs</a:t>
            </a:r>
          </a:p>
          <a:p>
            <a:r>
              <a:rPr lang="en-US" dirty="0" smtClean="0"/>
              <a:t>Low self-efficacy</a:t>
            </a:r>
          </a:p>
          <a:p>
            <a:r>
              <a:rPr lang="en-US" dirty="0" smtClean="0"/>
              <a:t>Self-handicapping</a:t>
            </a:r>
          </a:p>
          <a:p>
            <a:r>
              <a:rPr lang="en-US" dirty="0" smtClean="0"/>
              <a:t>Low conscientiousness </a:t>
            </a:r>
          </a:p>
          <a:p>
            <a:r>
              <a:rPr lang="en-US" dirty="0" smtClean="0"/>
              <a:t>Over-optimism about ability to work under pressure</a:t>
            </a:r>
          </a:p>
          <a:p>
            <a:endParaRPr lang="en-US" dirty="0" smtClean="0"/>
          </a:p>
          <a:p>
            <a:r>
              <a:rPr lang="en-US" dirty="0" smtClean="0"/>
              <a:t>Avoidance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procrastination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Time management problem—procrastinators know what they should be doing even when they are not—which is why detailed schedules don’t help!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well under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Have completed tasks under pressure in the past only because you had no choice.  </a:t>
            </a:r>
          </a:p>
          <a:p>
            <a:r>
              <a:rPr lang="en-US" dirty="0" smtClean="0"/>
              <a:t>Success only rewards the poor behavior</a:t>
            </a:r>
          </a:p>
          <a:p>
            <a:r>
              <a:rPr lang="en-US" dirty="0" smtClean="0"/>
              <a:t>Continues the procrastination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8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to Overcoming Procrastination: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Feeling of strength and purpose</a:t>
            </a:r>
          </a:p>
          <a:p>
            <a:r>
              <a:rPr lang="en-US" dirty="0" smtClean="0"/>
              <a:t>Peace of mind</a:t>
            </a:r>
          </a:p>
          <a:p>
            <a:r>
              <a:rPr lang="en-US" dirty="0" smtClean="0"/>
              <a:t>Feeling in charge of one’s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Epidemic or Endemic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42% of college students usually or always procrastinate despite consequences of poor quality work, missed deadlines &amp; lower grades.  </a:t>
            </a:r>
          </a:p>
          <a:p>
            <a:r>
              <a:rPr lang="en-US" dirty="0" smtClean="0"/>
              <a:t>95% of procrastinators want to change!</a:t>
            </a:r>
          </a:p>
          <a:p>
            <a:endParaRPr lang="en-US" dirty="0"/>
          </a:p>
          <a:p>
            <a:r>
              <a:rPr lang="en-US" dirty="0" smtClean="0"/>
              <a:t>Is it a habit or </a:t>
            </a:r>
            <a:r>
              <a:rPr lang="en-US" smtClean="0"/>
              <a:t>personality trait?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procrastinate: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Task seems difficult</a:t>
            </a:r>
          </a:p>
          <a:p>
            <a:r>
              <a:rPr lang="en-US" dirty="0"/>
              <a:t>Task is time-consuming</a:t>
            </a:r>
          </a:p>
          <a:p>
            <a:r>
              <a:rPr lang="en-US" dirty="0"/>
              <a:t>Lack of knowledge or skills (who wants to make mistakes?)</a:t>
            </a:r>
          </a:p>
          <a:p>
            <a:r>
              <a:rPr lang="en-US" dirty="0"/>
              <a:t>Fears—don’t want others to see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8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Cure?  Do everything opposite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seems difficult</a:t>
            </a:r>
          </a:p>
          <a:p>
            <a:r>
              <a:rPr lang="en-US" dirty="0"/>
              <a:t>Task is time-consuming</a:t>
            </a:r>
          </a:p>
          <a:p>
            <a:r>
              <a:rPr lang="en-US" dirty="0"/>
              <a:t>Lack of knowledge or skills (who wants to make mistakes?)</a:t>
            </a:r>
          </a:p>
          <a:p>
            <a:r>
              <a:rPr lang="en-US" dirty="0"/>
              <a:t>Fears—don’t want others to see mistakes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Tell yourself:</a:t>
            </a:r>
          </a:p>
          <a:p>
            <a:r>
              <a:rPr lang="en-US" dirty="0"/>
              <a:t>This isn’t hard</a:t>
            </a:r>
          </a:p>
          <a:p>
            <a:r>
              <a:rPr lang="en-US" dirty="0"/>
              <a:t>Won’t take long</a:t>
            </a:r>
          </a:p>
          <a:p>
            <a:r>
              <a:rPr lang="en-US" dirty="0"/>
              <a:t>I know how or can learn as I go</a:t>
            </a:r>
          </a:p>
          <a:p>
            <a:r>
              <a:rPr lang="en-US" dirty="0"/>
              <a:t>No one else cares if I do it “right”</a:t>
            </a:r>
          </a:p>
        </p:txBody>
      </p:sp>
    </p:spTree>
    <p:extLst>
      <p:ext uri="{BB962C8B-B14F-4D97-AF65-F5344CB8AC3E}">
        <p14:creationId xmlns:p14="http://schemas.microsoft.com/office/powerpoint/2010/main" val="30298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931</TotalTime>
  <Words>507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Slipstream</vt:lpstr>
      <vt:lpstr>PowerPoint Presentation</vt:lpstr>
      <vt:lpstr>Procrastination:</vt:lpstr>
      <vt:lpstr>What causes procrastination?</vt:lpstr>
      <vt:lpstr>What procrastination is NOT</vt:lpstr>
      <vt:lpstr>Work well under pressure?</vt:lpstr>
      <vt:lpstr>Benefits to Overcoming Procrastination:</vt:lpstr>
      <vt:lpstr>Epidemic or Endemic</vt:lpstr>
      <vt:lpstr>Why we procrastinate:</vt:lpstr>
      <vt:lpstr>The Cure?  Do everything opposite</vt:lpstr>
      <vt:lpstr>Complex Procrastination</vt:lpstr>
      <vt:lpstr>Complex Reasons</vt:lpstr>
      <vt:lpstr>Complex Reason</vt:lpstr>
      <vt:lpstr>Complex Reason</vt:lpstr>
      <vt:lpstr>Steps to the cure</vt:lpstr>
      <vt:lpstr>I’m delaying _____ because</vt:lpstr>
      <vt:lpstr>5 minute rule</vt:lpstr>
      <vt:lpstr>General Helps</vt:lpstr>
      <vt:lpstr>Procrastination is reinforcing</vt:lpstr>
      <vt:lpstr>Participating gives a positive attitude</vt:lpstr>
      <vt:lpstr>Willpower is like a muscle</vt:lpstr>
      <vt:lpstr>Don’t just sit there!</vt:lpstr>
    </vt:vector>
  </TitlesOfParts>
  <Company>Parker College of Chiropractic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Procrastination:</dc:title>
  <dc:creator>Jacquelyn Elbel</dc:creator>
  <cp:lastModifiedBy>Jacquelyn Elbel</cp:lastModifiedBy>
  <cp:revision>19</cp:revision>
  <dcterms:created xsi:type="dcterms:W3CDTF">2014-05-14T15:51:51Z</dcterms:created>
  <dcterms:modified xsi:type="dcterms:W3CDTF">2014-05-19T20:25:50Z</dcterms:modified>
</cp:coreProperties>
</file>