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1"/>
  </p:handoutMasterIdLst>
  <p:sldIdLst>
    <p:sldId id="289" r:id="rId2"/>
    <p:sldId id="350" r:id="rId3"/>
    <p:sldId id="352" r:id="rId4"/>
    <p:sldId id="322" r:id="rId5"/>
    <p:sldId id="353" r:id="rId6"/>
    <p:sldId id="349" r:id="rId7"/>
    <p:sldId id="337" r:id="rId8"/>
    <p:sldId id="300" r:id="rId9"/>
    <p:sldId id="295" r:id="rId10"/>
    <p:sldId id="304" r:id="rId11"/>
    <p:sldId id="303" r:id="rId12"/>
    <p:sldId id="311" r:id="rId13"/>
    <p:sldId id="296" r:id="rId14"/>
    <p:sldId id="313" r:id="rId15"/>
    <p:sldId id="298" r:id="rId16"/>
    <p:sldId id="299" r:id="rId17"/>
    <p:sldId id="305" r:id="rId18"/>
    <p:sldId id="323" r:id="rId19"/>
    <p:sldId id="306" r:id="rId20"/>
    <p:sldId id="316" r:id="rId21"/>
    <p:sldId id="312" r:id="rId22"/>
    <p:sldId id="348" r:id="rId23"/>
    <p:sldId id="328" r:id="rId24"/>
    <p:sldId id="339" r:id="rId25"/>
    <p:sldId id="345" r:id="rId26"/>
    <p:sldId id="355" r:id="rId27"/>
    <p:sldId id="340" r:id="rId28"/>
    <p:sldId id="341" r:id="rId29"/>
    <p:sldId id="342" r:id="rId30"/>
    <p:sldId id="343" r:id="rId31"/>
    <p:sldId id="344" r:id="rId32"/>
    <p:sldId id="354" r:id="rId33"/>
    <p:sldId id="329" r:id="rId34"/>
    <p:sldId id="309" r:id="rId35"/>
    <p:sldId id="315" r:id="rId36"/>
    <p:sldId id="281" r:id="rId37"/>
    <p:sldId id="279" r:id="rId38"/>
    <p:sldId id="335" r:id="rId39"/>
    <p:sldId id="336" r:id="rId4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463" autoAdjust="0"/>
    <p:restoredTop sz="94660"/>
  </p:normalViewPr>
  <p:slideViewPr>
    <p:cSldViewPr>
      <p:cViewPr varScale="1">
        <p:scale>
          <a:sx n="85" d="100"/>
          <a:sy n="85" d="100"/>
        </p:scale>
        <p:origin x="-86" y="-17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8" d="100"/>
        <a:sy n="88" d="100"/>
      </p:scale>
      <p:origin x="0" y="743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F004706-1E35-49F8-A225-8D465C94BCD7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794A605-06DF-410E-8D0F-55B71A7FC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1885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83BF3-5756-477F-B327-329DE7D7D6AD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3D080-65E1-4037-A7FC-1C422489E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826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83BF3-5756-477F-B327-329DE7D7D6AD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3D080-65E1-4037-A7FC-1C422489E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960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83BF3-5756-477F-B327-329DE7D7D6AD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3D080-65E1-4037-A7FC-1C422489E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500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83BF3-5756-477F-B327-329DE7D7D6AD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3D080-65E1-4037-A7FC-1C422489E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495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83BF3-5756-477F-B327-329DE7D7D6AD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3D080-65E1-4037-A7FC-1C422489E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51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83BF3-5756-477F-B327-329DE7D7D6AD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3D080-65E1-4037-A7FC-1C422489E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747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83BF3-5756-477F-B327-329DE7D7D6AD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3D080-65E1-4037-A7FC-1C422489E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854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83BF3-5756-477F-B327-329DE7D7D6AD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3D080-65E1-4037-A7FC-1C422489E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463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83BF3-5756-477F-B327-329DE7D7D6AD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3D080-65E1-4037-A7FC-1C422489E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732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83BF3-5756-477F-B327-329DE7D7D6AD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3D080-65E1-4037-A7FC-1C422489E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94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83BF3-5756-477F-B327-329DE7D7D6AD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3D080-65E1-4037-A7FC-1C422489E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661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83BF3-5756-477F-B327-329DE7D7D6AD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3D080-65E1-4037-A7FC-1C422489E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567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33400"/>
            <a:ext cx="8382000" cy="6019800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2286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Enjoy Life:  Keys to Increasing Happiness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w/Dr. Elbel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85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300" dirty="0" smtClean="0"/>
              <a:t>David Geffen</a:t>
            </a:r>
            <a:br>
              <a:rPr lang="en-US" sz="5300" dirty="0" smtClean="0"/>
            </a:br>
            <a:r>
              <a:rPr lang="en-US" dirty="0" smtClean="0"/>
              <a:t>interviewed by Barbara Walters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BW:  “Now that you are a billionaire are you happy?”</a:t>
            </a:r>
          </a:p>
          <a:p>
            <a:endParaRPr lang="en-US" dirty="0"/>
          </a:p>
          <a:p>
            <a:r>
              <a:rPr lang="en-US" dirty="0" smtClean="0"/>
              <a:t>DG:  “Anyone who believes money makes you happy doesn’t have money”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03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609600"/>
            <a:ext cx="82296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76401" y="5562600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Happiness increases with income up to about 50K—after that there is no dramatic effect. (Richard Layard, </a:t>
            </a:r>
            <a:r>
              <a:rPr lang="en-US" u="sng" dirty="0" smtClean="0">
                <a:solidFill>
                  <a:prstClr val="black"/>
                </a:solidFill>
              </a:rPr>
              <a:t>Happiness:  Lessons from a New Science</a:t>
            </a:r>
            <a:r>
              <a:rPr lang="en-US" dirty="0" smtClean="0">
                <a:solidFill>
                  <a:prstClr val="black"/>
                </a:solidFill>
              </a:rPr>
              <a:t>)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55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7200"/>
            <a:ext cx="8382000" cy="628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334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Happiness without meaning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Characterizes a relatively shallow, self-absorbed or even selfish life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30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57200" y="990600"/>
            <a:ext cx="4419600" cy="304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Happy life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3124200" y="1066800"/>
            <a:ext cx="4664413" cy="2514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Meaningful life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21357102">
            <a:off x="4134791" y="4346268"/>
            <a:ext cx="22627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Happy life=taking</a:t>
            </a:r>
          </a:p>
          <a:p>
            <a:pPr algn="ctr"/>
            <a:r>
              <a:rPr lang="en-US" dirty="0" smtClean="0">
                <a:solidFill>
                  <a:prstClr val="black"/>
                </a:solidFill>
              </a:rPr>
              <a:t>Meaningful life=giving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196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Victor </a:t>
            </a:r>
            <a:r>
              <a:rPr lang="en-US" dirty="0" err="1" smtClean="0"/>
              <a:t>Frankl’s</a:t>
            </a:r>
            <a:r>
              <a:rPr lang="en-US" dirty="0" smtClean="0"/>
              <a:t> observations in Nazi concentration camps led him to conclude: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difference between those who had lived and those who died came down to one thing--</a:t>
            </a:r>
            <a:r>
              <a:rPr lang="en-US" b="1" dirty="0" smtClean="0"/>
              <a:t>Meaning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9155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Those who had meaning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Were more resilient to suffering</a:t>
            </a:r>
          </a:p>
          <a:p>
            <a:r>
              <a:rPr lang="en-US" dirty="0" smtClean="0"/>
              <a:t>“Everything can be taken from a man but one thing.  The last of the human freedoms—to choose one’s attitude in any given set of circumstances, to choose one’s own way” Victor Frankl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89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300" dirty="0" smtClean="0"/>
              <a:t>Path to happiness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according to Caroline </a:t>
            </a:r>
            <a:r>
              <a:rPr lang="en-US" sz="3600" dirty="0" err="1" smtClean="0"/>
              <a:t>Myss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Discovering our true paths—our meaning</a:t>
            </a:r>
          </a:p>
          <a:p>
            <a:r>
              <a:rPr lang="en-US" dirty="0" smtClean="0"/>
              <a:t>Appreciating the lives we have (not the ones we want)—gratitude</a:t>
            </a:r>
          </a:p>
          <a:p>
            <a:r>
              <a:rPr lang="en-US" dirty="0" smtClean="0"/>
              <a:t>Recognizing who we really are—authenticity &amp; self acceptance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27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Nearly all people are capable of much more happiness than they have.</a:t>
            </a:r>
          </a:p>
          <a:p>
            <a:endParaRPr lang="en-US" dirty="0"/>
          </a:p>
          <a:p>
            <a:r>
              <a:rPr lang="en-US" dirty="0" smtClean="0"/>
              <a:t>See your potential.</a:t>
            </a:r>
          </a:p>
          <a:p>
            <a:endParaRPr lang="en-US" dirty="0"/>
          </a:p>
          <a:p>
            <a:r>
              <a:rPr lang="en-US" dirty="0"/>
              <a:t>Create opportunities </a:t>
            </a:r>
            <a:r>
              <a:rPr lang="en-US" dirty="0" smtClean="0"/>
              <a:t>to </a:t>
            </a:r>
            <a:r>
              <a:rPr lang="en-US" dirty="0"/>
              <a:t>invest in </a:t>
            </a:r>
            <a:r>
              <a:rPr lang="en-US" dirty="0" smtClean="0"/>
              <a:t>your </a:t>
            </a:r>
            <a:r>
              <a:rPr lang="en-US" dirty="0"/>
              <a:t>own highest and best self.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83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2762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 a meaningful life you use your highest strengths and talents to belong to and serve something that is larger than the self.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Martin Seligman</a:t>
            </a:r>
          </a:p>
          <a:p>
            <a:r>
              <a:rPr lang="en-US" dirty="0" smtClean="0"/>
              <a:t>You may also have more worry, anxiety and stress because you are invested in something bigger than yourself.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34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dirty="0"/>
              <a:t>What is happiness</a:t>
            </a:r>
            <a:r>
              <a:rPr lang="en-US" sz="4800" dirty="0" smtClean="0"/>
              <a:t>?</a:t>
            </a:r>
            <a:br>
              <a:rPr lang="en-US" sz="4800" dirty="0" smtClean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>What determines happiness</a:t>
            </a:r>
            <a:r>
              <a:rPr lang="en-US" sz="4800" dirty="0" smtClean="0"/>
              <a:t>?</a:t>
            </a:r>
            <a:br>
              <a:rPr lang="en-US" sz="4800" dirty="0" smtClean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>What can we do to be happier?</a:t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4" name="Content Placeholder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9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 parenting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Having children is associated with a more meaningful life</a:t>
            </a:r>
          </a:p>
          <a:p>
            <a:r>
              <a:rPr lang="en-US" dirty="0" smtClean="0"/>
              <a:t>Higher stress, anxiety and self sacrifice</a:t>
            </a:r>
          </a:p>
          <a:p>
            <a:r>
              <a:rPr lang="en-US" dirty="0" smtClean="0"/>
              <a:t>On a day to day basis parents are less happy interacting with their children than they are exercising, eating and watching television</a:t>
            </a:r>
          </a:p>
          <a:p>
            <a:r>
              <a:rPr lang="en-US" dirty="0" smtClean="0"/>
              <a:t>Daniel Gilbert, </a:t>
            </a:r>
            <a:r>
              <a:rPr lang="en-US" smtClean="0"/>
              <a:t>Harvard psychologist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16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04800"/>
            <a:ext cx="8229600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041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Reframing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Happy people don’t have a magic button to get them out of traffic or that mutes an impolite boss—they draw different messages or meanings from the situation.	</a:t>
            </a:r>
          </a:p>
          <a:p>
            <a:pPr lvl="1"/>
            <a:r>
              <a:rPr lang="en-US" dirty="0" smtClean="0"/>
              <a:t>David </a:t>
            </a:r>
            <a:r>
              <a:rPr lang="en-US" dirty="0" err="1" smtClean="0"/>
              <a:t>Niven</a:t>
            </a:r>
            <a:r>
              <a:rPr lang="en-US" dirty="0" smtClean="0"/>
              <a:t> </a:t>
            </a:r>
            <a:r>
              <a:rPr lang="en-US" u="sng" dirty="0" smtClean="0"/>
              <a:t>100 Simple Secrets of Happy People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67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improve happiness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 random acts of kindness per week (</a:t>
            </a:r>
            <a:r>
              <a:rPr lang="en-US" sz="1800" dirty="0" smtClean="0"/>
              <a:t>journal it</a:t>
            </a:r>
            <a:r>
              <a:rPr lang="en-US" sz="3600" dirty="0" smtClean="0"/>
              <a:t>)</a:t>
            </a:r>
            <a:endParaRPr lang="en-US" dirty="0" smtClean="0"/>
          </a:p>
          <a:p>
            <a:r>
              <a:rPr lang="en-US" dirty="0" smtClean="0"/>
              <a:t>Gratitude journal</a:t>
            </a:r>
          </a:p>
          <a:p>
            <a:r>
              <a:rPr lang="en-US" dirty="0" smtClean="0"/>
              <a:t>Gratitude letter</a:t>
            </a:r>
          </a:p>
          <a:p>
            <a:r>
              <a:rPr lang="en-US" dirty="0" smtClean="0"/>
              <a:t>Connect with others</a:t>
            </a:r>
          </a:p>
          <a:p>
            <a:r>
              <a:rPr lang="en-US" dirty="0" smtClean="0"/>
              <a:t>Discover your strengths and put energy into increasing strengths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24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3217"/>
            <a:ext cx="8915400" cy="670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799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Gratitude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validated intervention for depression</a:t>
            </a:r>
          </a:p>
          <a:p>
            <a:r>
              <a:rPr lang="en-US" dirty="0" smtClean="0"/>
              <a:t>A validated intervention to increase happiness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18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0"/>
            <a:ext cx="92202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141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2400"/>
            <a:ext cx="8991600" cy="647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336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Gratitude Letter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65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Build and maintain better relationships!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3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Happiness doesn’t come easy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Negative emotions (fear, anger, despair) are for SURVIVAL</a:t>
            </a:r>
          </a:p>
          <a:p>
            <a:endParaRPr lang="en-US" dirty="0"/>
          </a:p>
          <a:p>
            <a:r>
              <a:rPr lang="en-US" dirty="0"/>
              <a:t>Positive emotions (curiosity, delight, interest, joy, etc) are for GROWTH</a:t>
            </a:r>
          </a:p>
        </p:txBody>
      </p:sp>
    </p:spTree>
    <p:extLst>
      <p:ext uri="{BB962C8B-B14F-4D97-AF65-F5344CB8AC3E}">
        <p14:creationId xmlns:p14="http://schemas.microsoft.com/office/powerpoint/2010/main" val="372773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better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Real enthusiasm after partner’s positive event most important</a:t>
            </a:r>
          </a:p>
          <a:p>
            <a:pPr lvl="1"/>
            <a:r>
              <a:rPr lang="en-US" dirty="0" smtClean="0"/>
              <a:t>It’s more important than support through negative event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78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4300"/>
            <a:ext cx="8839200" cy="662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793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VIA survey of character strengths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At Martin Seligman’s web site: </a:t>
            </a:r>
          </a:p>
          <a:p>
            <a:r>
              <a:rPr lang="en-US" dirty="0" smtClean="0"/>
              <a:t>Authentichappiness.com</a:t>
            </a:r>
          </a:p>
          <a:p>
            <a:r>
              <a:rPr lang="en-US" dirty="0" smtClean="0"/>
              <a:t>You must register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38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"/>
            <a:ext cx="9068117" cy="6858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982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Build on your </a:t>
            </a:r>
            <a:r>
              <a:rPr lang="en-US" dirty="0" err="1" smtClean="0"/>
              <a:t>strenghts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50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8305800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684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Optimism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Authentichappiness.org</a:t>
            </a:r>
          </a:p>
          <a:p>
            <a:endParaRPr lang="en-US" dirty="0"/>
          </a:p>
          <a:p>
            <a:r>
              <a:rPr lang="en-US" dirty="0" smtClean="0"/>
              <a:t>Martin Seligman's website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46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improves happiness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Meditation</a:t>
            </a:r>
          </a:p>
          <a:p>
            <a:r>
              <a:rPr lang="en-US" dirty="0" smtClean="0"/>
              <a:t>Savoring—living in the moment</a:t>
            </a:r>
          </a:p>
          <a:p>
            <a:r>
              <a:rPr lang="en-US" dirty="0" smtClean="0"/>
              <a:t>Sleep</a:t>
            </a:r>
            <a:endParaRPr lang="en-US" dirty="0"/>
          </a:p>
          <a:p>
            <a:r>
              <a:rPr lang="en-US" dirty="0" smtClean="0"/>
              <a:t>Omega-3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u="sng" dirty="0" smtClean="0"/>
              <a:t>Enjoy Life:  Healing with Happiness; </a:t>
            </a:r>
            <a:r>
              <a:rPr lang="en-US" i="1" u="sng" dirty="0" smtClean="0"/>
              <a:t>How to harness positive moods to raise your energy, effectiveness and joy</a:t>
            </a:r>
            <a:r>
              <a:rPr lang="en-US" dirty="0" smtClean="0"/>
              <a:t>, by Lynn D. Johnson, 2008</a:t>
            </a:r>
            <a:endParaRPr lang="en-US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26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Happiness is a positive </a:t>
            </a:r>
            <a:r>
              <a:rPr lang="en-US" smtClean="0"/>
              <a:t>sum game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“Thousands of candles can be lighted from a single candle, and the life of the candle will not be shortened.  Happiness never decreases by being shared.”</a:t>
            </a:r>
            <a:br>
              <a:rPr lang="en-US" dirty="0"/>
            </a:br>
            <a:r>
              <a:rPr lang="en-US" dirty="0"/>
              <a:t>								Buddha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57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Recommended Books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Enjoy Life:  Healing with Happiness; How to harness positive moods to raise your energy, effectiveness and joy, by Lynn D. Johnson, </a:t>
            </a:r>
            <a:r>
              <a:rPr lang="en-US" dirty="0" smtClean="0"/>
              <a:t>2008</a:t>
            </a:r>
          </a:p>
          <a:p>
            <a:r>
              <a:rPr lang="en-US" dirty="0"/>
              <a:t>Authentic Happiness: Using the New Positive Psychology to Realize Your Potential for Lasting Fulfillment </a:t>
            </a:r>
            <a:r>
              <a:rPr lang="en-US" dirty="0" smtClean="0"/>
              <a:t>, Martin Seligman, 2003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703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do you think would make you happy today?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72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Believe it or not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It is not money or circumstances!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0799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Humans are poor affective forecasters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very poor at predicting what will make us happy</a:t>
            </a:r>
          </a:p>
          <a:p>
            <a:r>
              <a:rPr lang="en-US" dirty="0" smtClean="0"/>
              <a:t>Events have a small impact on happiness that doesn’t last long</a:t>
            </a:r>
          </a:p>
          <a:p>
            <a:r>
              <a:rPr lang="en-US" dirty="0" smtClean="0"/>
              <a:t>People who suffer tragedy/trauma recover more quickly than they expect (resilience) </a:t>
            </a:r>
          </a:p>
          <a:p>
            <a:r>
              <a:rPr lang="en-US" dirty="0" smtClean="0"/>
              <a:t>Good things don’t make us feel good as much as we expect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63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happiness?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Is it </a:t>
            </a:r>
            <a:r>
              <a:rPr lang="en-US" dirty="0" smtClean="0"/>
              <a:t>hedonism?</a:t>
            </a:r>
          </a:p>
        </p:txBody>
      </p:sp>
    </p:spTree>
    <p:extLst>
      <p:ext uri="{BB962C8B-B14F-4D97-AF65-F5344CB8AC3E}">
        <p14:creationId xmlns:p14="http://schemas.microsoft.com/office/powerpoint/2010/main" val="152247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current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more interested in the pursuit of individual happiness than in the search for meaning.</a:t>
            </a:r>
          </a:p>
          <a:p>
            <a:r>
              <a:rPr lang="en-US" dirty="0" smtClean="0"/>
              <a:t>Frankl would say that happiness cannot be pursued, it must ensue.</a:t>
            </a:r>
          </a:p>
          <a:p>
            <a:r>
              <a:rPr lang="en-US" dirty="0" smtClean="0"/>
              <a:t>He adds—the pursuit of happiness thwarts happiness.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76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forecast how an event will affect 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at other’s experience</a:t>
            </a:r>
          </a:p>
          <a:p>
            <a:pPr lvl="1"/>
            <a:r>
              <a:rPr lang="en-US" dirty="0" smtClean="0"/>
              <a:t>How have previous lottery winners felt?</a:t>
            </a:r>
          </a:p>
          <a:p>
            <a:r>
              <a:rPr lang="en-US" dirty="0" smtClean="0"/>
              <a:t>We don’t tend to do that because we think we are unique</a:t>
            </a:r>
          </a:p>
          <a:p>
            <a:endParaRPr lang="en-US" dirty="0"/>
          </a:p>
          <a:p>
            <a:pPr lvl="1"/>
            <a:r>
              <a:rPr lang="en-US" dirty="0" smtClean="0"/>
              <a:t>Daniel Gilbert, 2007, </a:t>
            </a:r>
            <a:r>
              <a:rPr lang="en-US" u="sng" dirty="0" smtClean="0"/>
              <a:t>Stumbling on Happiness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38367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643</TotalTime>
  <Words>759</Words>
  <Application>Microsoft Office PowerPoint</Application>
  <PresentationFormat>On-screen Show (4:3)</PresentationFormat>
  <Paragraphs>98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PowerPoint Presentation</vt:lpstr>
      <vt:lpstr>What is happiness?  What determines happiness?  What can we do to be happier? </vt:lpstr>
      <vt:lpstr>Happiness doesn’t come easy</vt:lpstr>
      <vt:lpstr>What do you think would make you happy today?</vt:lpstr>
      <vt:lpstr>Believe it or not</vt:lpstr>
      <vt:lpstr>Humans are poor affective forecasters</vt:lpstr>
      <vt:lpstr>What is happiness?</vt:lpstr>
      <vt:lpstr>Our current culture</vt:lpstr>
      <vt:lpstr>How to forecast how an event will affect us?</vt:lpstr>
      <vt:lpstr>David Geffen interviewed by Barbara Walters </vt:lpstr>
      <vt:lpstr>PowerPoint Presentation</vt:lpstr>
      <vt:lpstr>PowerPoint Presentation</vt:lpstr>
      <vt:lpstr>Happiness without meaning</vt:lpstr>
      <vt:lpstr>PowerPoint Presentation</vt:lpstr>
      <vt:lpstr>Victor Frankl’s observations in Nazi concentration camps led him to conclude:</vt:lpstr>
      <vt:lpstr>Those who had meaning </vt:lpstr>
      <vt:lpstr>Path to happiness according to Caroline Myss</vt:lpstr>
      <vt:lpstr>PowerPoint Presentation</vt:lpstr>
      <vt:lpstr>In a meaningful life you use your highest strengths and talents to belong to and serve something that is larger than the self. </vt:lpstr>
      <vt:lpstr>Example:  parenting</vt:lpstr>
      <vt:lpstr>PowerPoint Presentation</vt:lpstr>
      <vt:lpstr>Reframing</vt:lpstr>
      <vt:lpstr>To improve happiness</vt:lpstr>
      <vt:lpstr>PowerPoint Presentation</vt:lpstr>
      <vt:lpstr>Gratitude</vt:lpstr>
      <vt:lpstr>PowerPoint Presentation</vt:lpstr>
      <vt:lpstr>PowerPoint Presentation</vt:lpstr>
      <vt:lpstr>Gratitude Letter</vt:lpstr>
      <vt:lpstr>Build and maintain better relationships!</vt:lpstr>
      <vt:lpstr>For better relationships</vt:lpstr>
      <vt:lpstr>PowerPoint Presentation</vt:lpstr>
      <vt:lpstr>VIA survey of character strengths </vt:lpstr>
      <vt:lpstr>PowerPoint Presentation</vt:lpstr>
      <vt:lpstr>Build on your strenghts!</vt:lpstr>
      <vt:lpstr>PowerPoint Presentation</vt:lpstr>
      <vt:lpstr>Optimism Survey</vt:lpstr>
      <vt:lpstr>Health improves happiness</vt:lpstr>
      <vt:lpstr>Happiness is a positive sum game</vt:lpstr>
      <vt:lpstr>Recommended Books</vt:lpstr>
    </vt:vector>
  </TitlesOfParts>
  <Company>Parker College of Chiropractic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Jacquelyn Elbel</dc:creator>
  <cp:lastModifiedBy>Jacquelyn Elbel</cp:lastModifiedBy>
  <cp:revision>28</cp:revision>
  <cp:lastPrinted>2013-01-30T16:08:00Z</cp:lastPrinted>
  <dcterms:created xsi:type="dcterms:W3CDTF">2013-01-25T19:54:02Z</dcterms:created>
  <dcterms:modified xsi:type="dcterms:W3CDTF">2014-06-06T20:08:22Z</dcterms:modified>
</cp:coreProperties>
</file>