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  <p:sldId id="273" r:id="rId6"/>
    <p:sldId id="272" r:id="rId7"/>
    <p:sldId id="264" r:id="rId8"/>
    <p:sldId id="258" r:id="rId9"/>
    <p:sldId id="274" r:id="rId10"/>
    <p:sldId id="275" r:id="rId11"/>
    <p:sldId id="276" r:id="rId12"/>
    <p:sldId id="265" r:id="rId13"/>
    <p:sldId id="270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CDED027-C43D-48A8-8E89-BF65D421590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8F67E4BC-956C-47C9-B59E-5DDC5CAFDE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facts.org/about-neuroscience/glossary#hippocampus" TargetMode="External"/><Relationship Id="rId2" Type="http://schemas.openxmlformats.org/officeDocument/2006/relationships/hyperlink" Target="http://www.brainfacts.org/About-Neuroscience/Ask-an-Expert/Articles/2012/Are-you-born-with-all-your-brain-cells-or-do-you-grow-new-on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sycnet.apa.org/doi/10.1037/h00336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Rhythms and Routines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360000">
            <a:off x="3361822" y="2595750"/>
            <a:ext cx="4847038" cy="2020918"/>
          </a:xfrm>
        </p:spPr>
        <p:txBody>
          <a:bodyPr/>
          <a:lstStyle/>
          <a:p>
            <a:r>
              <a:rPr lang="en-US" dirty="0" smtClean="0"/>
              <a:t>Stay Healthy!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Workout and eating healthy helps you maintain focus and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saving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Compared with the non-runners, the researchers discovered that physically fit mice had double the number of </a:t>
            </a:r>
            <a:r>
              <a:rPr lang="en-US" dirty="0">
                <a:hlinkClick r:id="rId2"/>
              </a:rPr>
              <a:t>new nerve cells</a:t>
            </a:r>
            <a:r>
              <a:rPr lang="en-US" dirty="0"/>
              <a:t> in a region of the </a:t>
            </a:r>
            <a:r>
              <a:rPr lang="en-US" dirty="0">
                <a:hlinkClick r:id="rId3"/>
              </a:rPr>
              <a:t>hippocampus</a:t>
            </a:r>
            <a:r>
              <a:rPr lang="en-US" dirty="0"/>
              <a:t> — an area of the brain involved in learning and memory. When the scientists later taught the runners and non-runners to navigate a water maze, they found the runners learned the task faster than the non-runners and took a more direct route to the maze end. </a:t>
            </a:r>
            <a:r>
              <a:rPr lang="en-US" dirty="0" smtClean="0"/>
              <a:t>”</a:t>
            </a:r>
          </a:p>
          <a:p>
            <a:pPr marL="329184" lvl="1" indent="0">
              <a:buNone/>
            </a:pPr>
            <a:r>
              <a:rPr lang="en-US" dirty="0"/>
              <a:t>	</a:t>
            </a:r>
            <a:r>
              <a:rPr lang="en-US" dirty="0" smtClean="0"/>
              <a:t>	- Society of Neuroscience,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8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you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a club</a:t>
            </a:r>
          </a:p>
          <a:p>
            <a:r>
              <a:rPr lang="en-US" dirty="0" smtClean="0"/>
              <a:t>Philosophy Night</a:t>
            </a:r>
          </a:p>
          <a:p>
            <a:r>
              <a:rPr lang="en-US" dirty="0" smtClean="0"/>
              <a:t>Get engaged with a committee or attend seminars </a:t>
            </a:r>
          </a:p>
          <a:p>
            <a:r>
              <a:rPr lang="en-US" dirty="0" smtClean="0"/>
              <a:t>Get pumped up!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Depression/Burnout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has only so much mental and emotional energy to expend</a:t>
            </a:r>
          </a:p>
          <a:p>
            <a:r>
              <a:rPr lang="en-US" dirty="0" smtClean="0"/>
              <a:t>If you overspend and deplete your energy resources you will be unable to function adequately </a:t>
            </a:r>
            <a:r>
              <a:rPr lang="en-US" u="sng" dirty="0" smtClean="0"/>
              <a:t>until you replenish mental and emotional energy</a:t>
            </a:r>
            <a:endParaRPr lang="en-US" dirty="0" smtClean="0"/>
          </a:p>
          <a:p>
            <a:endParaRPr lang="en-US" u="sng" dirty="0"/>
          </a:p>
          <a:p>
            <a:r>
              <a:rPr lang="en-US" u="sng" dirty="0" smtClean="0"/>
              <a:t>Zero balance= burnout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fun break you can look forward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 calendar/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handy—within view</a:t>
            </a:r>
          </a:p>
          <a:p>
            <a:r>
              <a:rPr lang="en-US" dirty="0" smtClean="0"/>
              <a:t>Have a system within your calendar</a:t>
            </a:r>
          </a:p>
          <a:p>
            <a:r>
              <a:rPr lang="en-US" dirty="0" smtClean="0"/>
              <a:t>Have enough room in planner to write any notes or reminders</a:t>
            </a:r>
          </a:p>
          <a:p>
            <a:r>
              <a:rPr lang="en-US" dirty="0" smtClean="0"/>
              <a:t>Get a planner or calendar that already has time slots printed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your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how much time you have- Do this in the beginning of the day</a:t>
            </a:r>
          </a:p>
          <a:p>
            <a:pPr lvl="1"/>
            <a:r>
              <a:rPr lang="en-US" dirty="0"/>
              <a:t>Include all activities( plan your goals for the day)</a:t>
            </a:r>
            <a:endParaRPr lang="en-US" dirty="0" smtClean="0"/>
          </a:p>
          <a:p>
            <a:pPr lvl="1"/>
            <a:r>
              <a:rPr lang="en-US" dirty="0" smtClean="0"/>
              <a:t>Detailed calendar	</a:t>
            </a:r>
          </a:p>
          <a:p>
            <a:r>
              <a:rPr lang="en-US" dirty="0" smtClean="0"/>
              <a:t>Look at time available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see each open slot</a:t>
            </a:r>
          </a:p>
          <a:p>
            <a:r>
              <a:rPr lang="en-US" dirty="0" smtClean="0"/>
              <a:t>Choose how you want to spend each hour</a:t>
            </a:r>
          </a:p>
          <a:p>
            <a:r>
              <a:rPr lang="en-US" dirty="0" smtClean="0"/>
              <a:t>Keep your schedule handy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time across week and each day</a:t>
            </a:r>
          </a:p>
          <a:p>
            <a:r>
              <a:rPr lang="en-US" dirty="0" smtClean="0"/>
              <a:t>Include every course</a:t>
            </a:r>
          </a:p>
          <a:p>
            <a:r>
              <a:rPr lang="en-US" dirty="0" smtClean="0"/>
              <a:t>Differentiate small and large tasks</a:t>
            </a:r>
          </a:p>
          <a:p>
            <a:r>
              <a:rPr lang="en-US" dirty="0" smtClean="0"/>
              <a:t>Be realistic</a:t>
            </a:r>
          </a:p>
          <a:p>
            <a:r>
              <a:rPr lang="en-US" dirty="0" smtClean="0"/>
              <a:t>Make Parker time like a work week</a:t>
            </a:r>
          </a:p>
          <a:p>
            <a:r>
              <a:rPr lang="en-US" dirty="0" smtClean="0"/>
              <a:t>Effective Study groups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helpful for type B personalities</a:t>
            </a:r>
          </a:p>
          <a:p>
            <a:r>
              <a:rPr lang="en-US" dirty="0" smtClean="0"/>
              <a:t>It’s a two way street</a:t>
            </a:r>
          </a:p>
          <a:p>
            <a:r>
              <a:rPr lang="en-US" dirty="0" smtClean="0"/>
              <a:t>Compare and contrast what each other's priorities are and see if they align with yours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 schedule as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consistently skipping a task or are unproductive---change it!</a:t>
            </a:r>
          </a:p>
          <a:p>
            <a:r>
              <a:rPr lang="en-US" dirty="0" smtClean="0"/>
              <a:t>Review your goals and lists at the end of each week</a:t>
            </a:r>
          </a:p>
          <a:p>
            <a:r>
              <a:rPr lang="en-US" dirty="0" smtClean="0"/>
              <a:t>Make adjustments… We are Chiropractors after all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8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time suckers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“Stay Focused” Program</a:t>
            </a:r>
          </a:p>
          <a:p>
            <a:r>
              <a:rPr lang="en-US" dirty="0" smtClean="0"/>
              <a:t>Plan ahead</a:t>
            </a:r>
          </a:p>
          <a:p>
            <a:r>
              <a:rPr lang="en-US" dirty="0" smtClean="0"/>
              <a:t>Cancel cable</a:t>
            </a:r>
          </a:p>
          <a:p>
            <a:r>
              <a:rPr lang="en-US" dirty="0" smtClean="0"/>
              <a:t>Have self-discipline- IMPORTANT LIFE SKILL</a:t>
            </a:r>
          </a:p>
          <a:p>
            <a:r>
              <a:rPr lang="en-US" dirty="0" smtClean="0"/>
              <a:t>Make commute time intentional	</a:t>
            </a:r>
          </a:p>
          <a:p>
            <a:pPr lvl="1"/>
            <a:r>
              <a:rPr lang="en-US" dirty="0" smtClean="0"/>
              <a:t>Audio flashcards</a:t>
            </a:r>
          </a:p>
          <a:p>
            <a:pPr lvl="1"/>
            <a:r>
              <a:rPr lang="en-US" dirty="0" smtClean="0"/>
              <a:t>Philosophy CD</a:t>
            </a:r>
          </a:p>
          <a:p>
            <a:pPr lvl="1"/>
            <a:r>
              <a:rPr lang="en-US" dirty="0" smtClean="0"/>
              <a:t>Relaxing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Sleep helps you make best use of your time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Attention and memory are much better with enough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article published in the </a:t>
            </a:r>
            <a:r>
              <a:rPr lang="en-US" i="1" dirty="0" smtClean="0"/>
              <a:t>Journal of Experiment Psychology</a:t>
            </a:r>
            <a:r>
              <a:rPr lang="en-US" dirty="0" smtClean="0"/>
              <a:t> states,</a:t>
            </a:r>
          </a:p>
          <a:p>
            <a:pPr marL="329184" lvl="1" indent="0">
              <a:buNone/>
            </a:pPr>
            <a:r>
              <a:rPr lang="en-US" dirty="0" smtClean="0"/>
              <a:t>	“</a:t>
            </a:r>
            <a:r>
              <a:rPr lang="en-US" dirty="0"/>
              <a:t>Results demonstrate that memory over a sleep interval was superior to memory over a waking interval</a:t>
            </a:r>
            <a:r>
              <a:rPr lang="en-US" dirty="0" smtClean="0"/>
              <a:t>.”</a:t>
            </a:r>
          </a:p>
          <a:p>
            <a:pPr marL="329184" lvl="1" indent="0">
              <a:buNone/>
            </a:pPr>
            <a:r>
              <a:rPr lang="en-US" sz="1200" dirty="0" smtClean="0"/>
              <a:t>				(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psycnet.apa.org/doi/10.1037/h0033625</a:t>
            </a:r>
            <a:r>
              <a:rPr lang="en-US" sz="12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Decide how much sleep you want and need and stick to it!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27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5498</TotalTime>
  <Words>326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Bradley Hand ITC TT-Bold</vt:lpstr>
      <vt:lpstr>Cambria</vt:lpstr>
      <vt:lpstr>Courier New</vt:lpstr>
      <vt:lpstr>Rage Italic</vt:lpstr>
      <vt:lpstr>Wingdings</vt:lpstr>
      <vt:lpstr>Sketchbook</vt:lpstr>
      <vt:lpstr>Time Management</vt:lpstr>
      <vt:lpstr>Get a calendar/ planner</vt:lpstr>
      <vt:lpstr>Budget your time</vt:lpstr>
      <vt:lpstr>Study Time</vt:lpstr>
      <vt:lpstr>Accountability Partner</vt:lpstr>
      <vt:lpstr>Revise schedule as necessary</vt:lpstr>
      <vt:lpstr>Reduce time suckers</vt:lpstr>
      <vt:lpstr>Sleep helps you make best use of your time</vt:lpstr>
      <vt:lpstr>Evidence</vt:lpstr>
      <vt:lpstr>Stay Healthy!</vt:lpstr>
      <vt:lpstr>Talk about saving time…</vt:lpstr>
      <vt:lpstr>Why are you here?</vt:lpstr>
      <vt:lpstr>Depression/Burnout</vt:lpstr>
      <vt:lpstr>Reward Self</vt:lpstr>
    </vt:vector>
  </TitlesOfParts>
  <Company>Parker College of Chiropractic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Jacquelyn Elbel</dc:creator>
  <cp:lastModifiedBy>Jacquelyn Elbel</cp:lastModifiedBy>
  <cp:revision>14</cp:revision>
  <cp:lastPrinted>2014-05-21T15:54:08Z</cp:lastPrinted>
  <dcterms:created xsi:type="dcterms:W3CDTF">2014-05-21T15:08:26Z</dcterms:created>
  <dcterms:modified xsi:type="dcterms:W3CDTF">2015-09-14T23:07:39Z</dcterms:modified>
</cp:coreProperties>
</file>